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2" r:id="rId1"/>
    <p:sldMasterId id="2147483752" r:id="rId2"/>
  </p:sldMasterIdLst>
  <p:notesMasterIdLst>
    <p:notesMasterId r:id="rId27"/>
  </p:notesMasterIdLst>
  <p:sldIdLst>
    <p:sldId id="378" r:id="rId3"/>
    <p:sldId id="373" r:id="rId4"/>
    <p:sldId id="374" r:id="rId5"/>
    <p:sldId id="399" r:id="rId6"/>
    <p:sldId id="401" r:id="rId7"/>
    <p:sldId id="402" r:id="rId8"/>
    <p:sldId id="414" r:id="rId9"/>
    <p:sldId id="415" r:id="rId10"/>
    <p:sldId id="425" r:id="rId11"/>
    <p:sldId id="422" r:id="rId12"/>
    <p:sldId id="423" r:id="rId13"/>
    <p:sldId id="424" r:id="rId14"/>
    <p:sldId id="421" r:id="rId15"/>
    <p:sldId id="426" r:id="rId16"/>
    <p:sldId id="403" r:id="rId17"/>
    <p:sldId id="405" r:id="rId18"/>
    <p:sldId id="407" r:id="rId19"/>
    <p:sldId id="406" r:id="rId20"/>
    <p:sldId id="380" r:id="rId21"/>
    <p:sldId id="416" r:id="rId22"/>
    <p:sldId id="417" r:id="rId23"/>
    <p:sldId id="419" r:id="rId24"/>
    <p:sldId id="418" r:id="rId25"/>
    <p:sldId id="420" r:id="rId26"/>
  </p:sldIdLst>
  <p:sldSz cx="12192000" cy="6858000"/>
  <p:notesSz cx="6858000" cy="9144000"/>
  <p:embeddedFontLst>
    <p:embeddedFont>
      <p:font typeface="HY견고딕" pitchFamily="18" charset="-127"/>
      <p:regular r:id="rId28"/>
    </p:embeddedFont>
    <p:embeddedFont>
      <p:font typeface="HY견명조" pitchFamily="18" charset="-127"/>
      <p:regular r:id="rId29"/>
    </p:embeddedFont>
    <p:embeddedFont>
      <p:font typeface="HY헤드라인M" pitchFamily="18" charset="-127"/>
      <p:regular r:id="rId30"/>
    </p:embeddedFont>
    <p:embeddedFont>
      <p:font typeface="맑은 고딕" pitchFamily="50" charset="-127"/>
      <p:regular r:id="rId31"/>
      <p:bold r:id="rId32"/>
    </p:embeddedFont>
    <p:embeddedFont>
      <p:font typeface="함초롬바탕" pitchFamily="18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:p15="http://schemas.microsoft.com/office/powerpoint/2012/main" xmlns="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>
        <p:scale>
          <a:sx n="100" d="100"/>
          <a:sy n="100" d="100"/>
        </p:scale>
        <p:origin x="-198" y="-49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2021-05-20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archive/Anaconda3-2020.02-Linux-x86_64.sh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repo.anaconda.com/archive/Anaconda3-2020.02-Linux-x86_64.sh" TargetMode="Externa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bs/python_lab_2021_1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docker/toolbox/releases/download/v19.03.1/DockerToolbox-19.03.1.ex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desktop.docker.com/win/stable/Docker%20Desktop%20Installer.exe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hyperlink" Target="mailto:my_id@121.187.69.105" TargetMode="External"/><Relationship Id="rId4" Type="http://schemas.openxmlformats.org/officeDocument/2006/relationships/hyperlink" Target="https://mobaxterm.mobatek.net/demo.html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5111173" y="3257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659567" y="470532"/>
            <a:ext cx="4354917" cy="769441"/>
            <a:chOff x="5376075" y="1656674"/>
            <a:chExt cx="3140139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강의 계획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안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5111173" y="16280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659567" y="1772859"/>
            <a:ext cx="4354917" cy="769441"/>
            <a:chOff x="5376075" y="1656674"/>
            <a:chExt cx="3140139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Linux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5111173" y="2930426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659567" y="3075186"/>
            <a:ext cx="4354917" cy="769441"/>
            <a:chOff x="5376075" y="1656674"/>
            <a:chExt cx="314013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Python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5086597" y="4203674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634991" y="4348434"/>
            <a:ext cx="4354917" cy="769441"/>
            <a:chOff x="5376075" y="1656674"/>
            <a:chExt cx="3140139" cy="55481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가상환경 이해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4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5092947" y="5486374"/>
            <a:ext cx="6442363" cy="1080000"/>
            <a:chOff x="4793673" y="3809998"/>
            <a:chExt cx="6442363" cy="1080000"/>
          </a:xfrm>
        </p:grpSpPr>
        <p:sp>
          <p:nvSpPr>
            <p:cNvPr id="37" name="육각형 36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8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641341" y="5631134"/>
            <a:ext cx="5217159" cy="769441"/>
            <a:chOff x="5376075" y="1656674"/>
            <a:chExt cx="3761864" cy="554811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106960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Python 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문법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변수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5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18669"/>
              </p:ext>
            </p:extLst>
          </p:nvPr>
        </p:nvGraphicFramePr>
        <p:xfrm>
          <a:off x="555631" y="1035073"/>
          <a:ext cx="11244483" cy="5632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278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No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명령어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의미</a:t>
                      </a:r>
                      <a:r>
                        <a:rPr lang="en-US" altLang="ko-KR" sz="1100" b="0" dirty="0" smtClean="0"/>
                        <a:t> 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활용예</a:t>
                      </a:r>
                    </a:p>
                  </a:txBody>
                  <a:tcPr anchor="ctr"/>
                </a:tc>
              </a:tr>
              <a:tr h="2783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1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passwd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패스워드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anchor="ctr"/>
                </a:tc>
              </a:tr>
              <a:tr h="638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2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pwd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현재 작업 중인 </a:t>
                      </a: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ko-KR" altLang="en-US" sz="1100" b="0" dirty="0" smtClean="0"/>
                        <a:t> 출력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(print work directory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pwd</a:t>
                      </a:r>
                      <a:endParaRPr lang="en-US" altLang="ko-KR" sz="1100" b="0" dirty="0" smtClean="0"/>
                    </a:p>
                  </a:txBody>
                  <a:tcPr anchor="ctr"/>
                </a:tc>
              </a:tr>
              <a:tr h="18993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3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mkdir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ko-KR" altLang="en-US" sz="1100" b="0" dirty="0" smtClean="0"/>
                        <a:t> 생성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(make 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pwd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mkdir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en-US" altLang="ko-KR" sz="1100" b="0" dirty="0" err="1" smtClean="0"/>
                        <a:t>linux_test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cd </a:t>
                      </a:r>
                      <a:r>
                        <a:rPr lang="en-US" altLang="ko-KR" sz="1100" b="0" dirty="0" err="1" smtClean="0"/>
                        <a:t>linux</a:t>
                      </a:r>
                      <a:r>
                        <a:rPr lang="en-US" altLang="ko-KR" sz="1100" b="0" dirty="0" smtClean="0"/>
                        <a:t> + </a:t>
                      </a:r>
                      <a:r>
                        <a:rPr lang="en-US" altLang="ko-KR" sz="1100" b="0" dirty="0" err="1" smtClean="0"/>
                        <a:t>tap_key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mkdir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: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의 </a:t>
                      </a:r>
                      <a:r>
                        <a:rPr lang="ko-KR" altLang="en-US" sz="1100" b="0" dirty="0" err="1" smtClean="0"/>
                        <a:t>디렉토리를</a:t>
                      </a:r>
                      <a:r>
                        <a:rPr lang="ko-KR" altLang="en-US" sz="1100" b="0" dirty="0" smtClean="0"/>
                        <a:t> 생성합니다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mkdir</a:t>
                      </a:r>
                      <a:r>
                        <a:rPr lang="en-US" altLang="ko-KR" sz="1100" b="0" dirty="0" smtClean="0"/>
                        <a:t> -p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/</a:t>
                      </a:r>
                      <a:r>
                        <a:rPr lang="en-US" altLang="ko-KR" sz="1100" b="0" dirty="0" err="1" smtClean="0"/>
                        <a:t>dir_b</a:t>
                      </a:r>
                      <a:r>
                        <a:rPr lang="en-US" altLang="ko-KR" sz="1100" b="0" dirty="0" smtClean="0"/>
                        <a:t> : </a:t>
                      </a:r>
                    </a:p>
                    <a:p>
                      <a:pPr algn="l" latinLnBrk="1"/>
                      <a:r>
                        <a:rPr lang="ko-KR" altLang="en-US" sz="1100" b="0" dirty="0" smtClean="0"/>
                        <a:t>존재하지 않는 </a:t>
                      </a:r>
                      <a:r>
                        <a:rPr lang="ko-KR" altLang="en-US" sz="1100" b="0" dirty="0" err="1" smtClean="0"/>
                        <a:t>디렉토리의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ko-KR" altLang="en-US" sz="1100" b="0" dirty="0" err="1" smtClean="0"/>
                        <a:t>하위디렉토리까지</a:t>
                      </a:r>
                      <a:r>
                        <a:rPr lang="ko-KR" altLang="en-US" sz="1100" b="0" dirty="0" smtClean="0"/>
                        <a:t> 생성합니다</a:t>
                      </a:r>
                      <a:r>
                        <a:rPr lang="en-US" altLang="ko-KR" sz="1100" b="0" dirty="0" smtClean="0"/>
                        <a:t>.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15390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4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cd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ko-KR" altLang="en-US" sz="1100" b="0" baseline="0" dirty="0" smtClean="0"/>
                        <a:t> </a:t>
                      </a:r>
                      <a:r>
                        <a:rPr lang="ko-KR" altLang="en-US" sz="1100" b="0" dirty="0" smtClean="0"/>
                        <a:t>이동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 change directory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dirty="0" smtClean="0"/>
                        <a:t>$ cd .. : </a:t>
                      </a:r>
                      <a:r>
                        <a:rPr lang="ko-KR" altLang="en-US" sz="1100" b="0" dirty="0" smtClean="0"/>
                        <a:t>상위 </a:t>
                      </a:r>
                      <a:r>
                        <a:rPr lang="ko-KR" altLang="en-US" sz="1100" b="0" dirty="0" err="1" smtClean="0"/>
                        <a:t>디렉토리로</a:t>
                      </a:r>
                      <a:r>
                        <a:rPr lang="ko-KR" altLang="en-US" sz="1100" b="0" dirty="0" smtClean="0"/>
                        <a:t> 이동합니다</a:t>
                      </a:r>
                      <a:r>
                        <a:rPr lang="en-US" altLang="ko-KR" sz="1100" b="0" dirty="0" smtClean="0"/>
                        <a:t>. </a:t>
                      </a:r>
                    </a:p>
                    <a:p>
                      <a:pPr algn="l"/>
                      <a:r>
                        <a:rPr lang="en-US" altLang="ko-KR" sz="1100" b="0" dirty="0" smtClean="0"/>
                        <a:t>           ( ./ (</a:t>
                      </a:r>
                      <a:r>
                        <a:rPr lang="ko-KR" altLang="en-US" sz="1100" b="0" dirty="0" smtClean="0"/>
                        <a:t>현재 </a:t>
                      </a: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en-US" altLang="ko-KR" sz="1100" b="0" dirty="0" smtClean="0"/>
                        <a:t>) ../ (</a:t>
                      </a:r>
                      <a:r>
                        <a:rPr lang="ko-KR" altLang="en-US" sz="1100" b="0" dirty="0" smtClean="0"/>
                        <a:t>상위 </a:t>
                      </a: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en-US" altLang="ko-KR" sz="1100" b="0" dirty="0" smtClean="0"/>
                        <a:t>))</a:t>
                      </a:r>
                    </a:p>
                    <a:p>
                      <a:pPr algn="l"/>
                      <a:endParaRPr lang="en-US" altLang="ko-KR" sz="1100" b="0" dirty="0" smtClean="0"/>
                    </a:p>
                    <a:p>
                      <a:pPr algn="l"/>
                      <a:r>
                        <a:rPr lang="en-US" altLang="ko-KR" sz="1100" b="0" dirty="0" smtClean="0"/>
                        <a:t>$ cd /  : </a:t>
                      </a:r>
                      <a:r>
                        <a:rPr lang="ko-KR" altLang="en-US" sz="1100" b="0" dirty="0" err="1" smtClean="0"/>
                        <a:t>리눅스</a:t>
                      </a:r>
                      <a:r>
                        <a:rPr lang="ko-KR" altLang="en-US" sz="1100" b="0" dirty="0" smtClean="0"/>
                        <a:t> 시스템 </a:t>
                      </a:r>
                      <a:r>
                        <a:rPr lang="ko-KR" altLang="en-US" sz="1100" b="0" dirty="0" err="1" smtClean="0"/>
                        <a:t>최상단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ko-KR" altLang="en-US" sz="1100" b="0" dirty="0" err="1" smtClean="0"/>
                        <a:t>리렉토리</a:t>
                      </a:r>
                      <a:r>
                        <a:rPr lang="ko-KR" altLang="en-US" sz="1100" b="0" dirty="0" smtClean="0"/>
                        <a:t> 이동</a:t>
                      </a:r>
                    </a:p>
                    <a:p>
                      <a:pPr algn="l"/>
                      <a:endParaRPr lang="ko-KR" altLang="en-US" sz="1100" b="0" dirty="0" smtClean="0"/>
                    </a:p>
                    <a:p>
                      <a:pPr algn="l"/>
                      <a:r>
                        <a:rPr lang="en-US" altLang="ko-KR" sz="1100" b="0" dirty="0" smtClean="0"/>
                        <a:t>$ cd ~ : </a:t>
                      </a:r>
                      <a:r>
                        <a:rPr lang="ko-KR" altLang="en-US" sz="1100" b="0" dirty="0" smtClean="0"/>
                        <a:t>어느 곳에든지 </a:t>
                      </a:r>
                      <a:r>
                        <a:rPr lang="ko-KR" altLang="en-US" sz="1100" b="0" dirty="0" err="1" smtClean="0"/>
                        <a:t>홈디렉토리로</a:t>
                      </a:r>
                      <a:r>
                        <a:rPr lang="en-US" altLang="ko-KR" sz="1100" b="0" dirty="0" smtClean="0"/>
                        <a:t>(/home/</a:t>
                      </a:r>
                      <a:r>
                        <a:rPr lang="en-US" altLang="ko-KR" sz="1100" b="0" dirty="0" err="1" smtClean="0"/>
                        <a:t>my_id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바로 이동합니다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algn="l"/>
                      <a:endParaRPr lang="en-US" altLang="ko-KR" sz="1100" b="0" dirty="0" smtClean="0"/>
                    </a:p>
                    <a:p>
                      <a:pPr algn="l"/>
                      <a:r>
                        <a:rPr lang="en-US" altLang="ko-KR" sz="1100" b="0" dirty="0" smtClean="0"/>
                        <a:t>$ cd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: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로 이동할 경우 사용합니다</a:t>
                      </a:r>
                      <a:r>
                        <a:rPr lang="en-US" altLang="ko-KR" sz="1100" b="0" dirty="0" smtClean="0"/>
                        <a:t>.</a:t>
                      </a:r>
                      <a:endParaRPr lang="en-US" altLang="ko-KR" sz="1100" b="0" dirty="0"/>
                    </a:p>
                  </a:txBody>
                  <a:tcPr anchor="ctr"/>
                </a:tc>
              </a:tr>
              <a:tr h="9987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5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ls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파일목록을 조회하는 명령어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(list segments)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ls</a:t>
                      </a:r>
                      <a:r>
                        <a:rPr lang="en-US" altLang="ko-KR" sz="1100" b="0" dirty="0" smtClean="0"/>
                        <a:t> -l : </a:t>
                      </a:r>
                      <a:r>
                        <a:rPr lang="ko-KR" altLang="en-US" sz="1100" b="0" dirty="0" smtClean="0"/>
                        <a:t>파일들의 상세정보를 나타냅니다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ls</a:t>
                      </a:r>
                      <a:r>
                        <a:rPr lang="en-US" altLang="ko-KR" sz="1100" b="0" dirty="0" smtClean="0"/>
                        <a:t> -a : </a:t>
                      </a:r>
                      <a:r>
                        <a:rPr lang="ko-KR" altLang="en-US" sz="1100" b="0" dirty="0" smtClean="0"/>
                        <a:t>숨어있는 파일들도 표시합니다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ex) </a:t>
                      </a:r>
                      <a:r>
                        <a:rPr lang="en-US" altLang="ko-KR" sz="1100" b="0" dirty="0" err="1" smtClean="0"/>
                        <a:t>ls</a:t>
                      </a:r>
                      <a:r>
                        <a:rPr lang="en-US" altLang="ko-KR" sz="1100" b="0" dirty="0" smtClean="0"/>
                        <a:t> -al : </a:t>
                      </a:r>
                      <a:r>
                        <a:rPr lang="ko-KR" altLang="en-US" sz="1100" b="0" dirty="0" smtClean="0"/>
                        <a:t>파일들의 상세정보를 나타내며</a:t>
                      </a:r>
                      <a:r>
                        <a:rPr lang="en-US" altLang="ko-KR" sz="1100" b="0" dirty="0" smtClean="0"/>
                        <a:t>, </a:t>
                      </a:r>
                      <a:r>
                        <a:rPr lang="ko-KR" altLang="en-US" sz="1100" b="0" dirty="0" smtClean="0"/>
                        <a:t>숨어 있는 것도 표시합니다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894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29659"/>
              </p:ext>
            </p:extLst>
          </p:nvPr>
        </p:nvGraphicFramePr>
        <p:xfrm>
          <a:off x="459470" y="1082974"/>
          <a:ext cx="11375108" cy="5590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283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No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/>
                        <a:t>명령어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/>
                        <a:t>의미</a:t>
                      </a:r>
                      <a:r>
                        <a:rPr lang="en-US" altLang="ko-KR" sz="1200" b="0" dirty="0" smtClean="0"/>
                        <a:t> 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활용예</a:t>
                      </a:r>
                    </a:p>
                  </a:txBody>
                  <a:tcPr anchor="ctr"/>
                </a:tc>
              </a:tr>
              <a:tr h="661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6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/>
                        <a:t>wget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웹 상의 파일 다운로드</a:t>
                      </a:r>
                      <a:endParaRPr lang="en-US" altLang="ko-KR" sz="12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 smtClean="0"/>
                        <a:t>(Web Get)</a:t>
                      </a:r>
                      <a:endParaRPr lang="ko-KR" altLang="en-US" sz="12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/>
                        <a:t>$ </a:t>
                      </a:r>
                      <a:r>
                        <a:rPr lang="en-US" altLang="ko-KR" sz="1200" b="0" dirty="0" err="1" smtClean="0"/>
                        <a:t>wget</a:t>
                      </a:r>
                      <a:r>
                        <a:rPr lang="en-US" altLang="ko-KR" sz="1200" b="0" dirty="0" smtClean="0"/>
                        <a:t> DOWNLOAD-URL</a:t>
                      </a:r>
                    </a:p>
                    <a:p>
                      <a:pPr algn="l" latinLnBrk="1"/>
                      <a:endParaRPr lang="en-US" altLang="ko-KR" sz="1200" b="0" dirty="0" smtClean="0"/>
                    </a:p>
                    <a:p>
                      <a:pPr algn="l" latinLnBrk="1"/>
                      <a:r>
                        <a:rPr lang="en-US" altLang="ko-KR" sz="1200" b="0" dirty="0" smtClean="0"/>
                        <a:t>ex) </a:t>
                      </a:r>
                      <a:r>
                        <a:rPr lang="en-US" altLang="ko-KR" sz="1100" dirty="0" err="1" smtClean="0"/>
                        <a:t>wget</a:t>
                      </a:r>
                      <a:r>
                        <a:rPr lang="en-US" altLang="ko-KR" sz="1100" dirty="0" smtClean="0"/>
                        <a:t> </a:t>
                      </a:r>
                      <a:r>
                        <a:rPr lang="en-US" altLang="ko-KR" sz="1100" dirty="0" smtClean="0">
                          <a:hlinkClick r:id="rId2"/>
                        </a:rPr>
                        <a:t>https://repo.anaconda.com/archive/Anaconda3-2020.02-Linux-x86_64.sh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2834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 smtClean="0"/>
                        <a:t>7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smtClean="0"/>
                        <a:t>clear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/>
                        <a:t>터미널 화면 지움</a:t>
                      </a:r>
                      <a:endParaRPr lang="ko-KR" alt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b="0" dirty="0" smtClean="0"/>
                    </a:p>
                  </a:txBody>
                  <a:tcPr anchor="ctr"/>
                </a:tc>
              </a:tr>
              <a:tr h="614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8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cat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파일의 내용을 화면에 출력하거나 파일을 만드는 명령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ex) $ cat </a:t>
                      </a:r>
                      <a:r>
                        <a:rPr lang="en-US" altLang="ko-KR" sz="1100" b="0" dirty="0" err="1" smtClean="0"/>
                        <a:t>hello.c</a:t>
                      </a:r>
                      <a:r>
                        <a:rPr lang="en-US" altLang="ko-KR" sz="1100" b="0" dirty="0" smtClean="0"/>
                        <a:t> : </a:t>
                      </a:r>
                      <a:r>
                        <a:rPr lang="en-US" altLang="ko-KR" sz="1100" b="0" dirty="0" err="1" smtClean="0"/>
                        <a:t>hello.c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의 내용을 출력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      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tip) cat he</a:t>
                      </a:r>
                      <a:r>
                        <a:rPr lang="en-US" altLang="ko-KR" sz="1100" b="0" baseline="0" dirty="0" smtClean="0"/>
                        <a:t> + </a:t>
                      </a:r>
                      <a:r>
                        <a:rPr lang="en-US" altLang="ko-KR" sz="1100" b="0" dirty="0" smtClean="0"/>
                        <a:t>tab-key (</a:t>
                      </a:r>
                      <a:r>
                        <a:rPr lang="ko-KR" altLang="en-US" sz="1100" b="0" dirty="0" smtClean="0"/>
                        <a:t>터미널 사용시 </a:t>
                      </a:r>
                      <a:r>
                        <a:rPr lang="en-US" altLang="ko-KR" sz="1100" b="0" dirty="0" smtClean="0"/>
                        <a:t>tab-key </a:t>
                      </a:r>
                      <a:r>
                        <a:rPr lang="ko-KR" altLang="en-US" sz="1100" b="0" dirty="0" smtClean="0"/>
                        <a:t>자동 완성 기능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6142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9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nano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Text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문서 편집기</a:t>
                      </a:r>
                      <a:endParaRPr lang="en-US" altLang="ko-KR" sz="11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nano</a:t>
                      </a:r>
                      <a:r>
                        <a:rPr lang="en-US" altLang="ko-KR" sz="1100" b="0" dirty="0" smtClean="0"/>
                        <a:t> hello.py         </a:t>
                      </a:r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print('hello python')</a:t>
                      </a:r>
                      <a:endParaRPr lang="ko-KR" altLang="en-US" sz="1100" b="0" dirty="0" smtClean="0"/>
                    </a:p>
                  </a:txBody>
                  <a:tcPr anchor="ctr"/>
                </a:tc>
              </a:tr>
              <a:tr h="18268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10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cp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파일</a:t>
                      </a:r>
                      <a:r>
                        <a:rPr lang="ko-KR" altLang="en-US" sz="1100" b="0" baseline="0" dirty="0" smtClean="0"/>
                        <a:t> 복사</a:t>
                      </a:r>
                      <a:endParaRPr lang="en-US" altLang="ko-KR" sz="1100" b="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 smtClean="0"/>
                        <a:t>(copy)</a:t>
                      </a:r>
                      <a:endParaRPr lang="ko-KR" altLang="en-US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pwd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hello.py  test.py : hello.py </a:t>
                      </a:r>
                      <a:r>
                        <a:rPr lang="ko-KR" altLang="en-US" sz="1100" b="0" dirty="0" smtClean="0"/>
                        <a:t>을 </a:t>
                      </a:r>
                      <a:r>
                        <a:rPr lang="en-US" altLang="ko-KR" sz="1100" b="0" dirty="0" smtClean="0"/>
                        <a:t>test.py </a:t>
                      </a:r>
                      <a:r>
                        <a:rPr lang="ko-KR" altLang="en-US" sz="1100" b="0" dirty="0" smtClean="0"/>
                        <a:t>이라는 이름으로 복사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ls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*.</a:t>
                      </a:r>
                      <a:r>
                        <a:rPr lang="en-US" altLang="ko-KR" sz="1100" b="0" dirty="0" err="1" smtClean="0"/>
                        <a:t>py</a:t>
                      </a:r>
                      <a:r>
                        <a:rPr lang="en-US" altLang="ko-KR" sz="1100" b="0" dirty="0" smtClean="0"/>
                        <a:t>  ./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 : </a:t>
                      </a:r>
                      <a:r>
                        <a:rPr lang="en-US" altLang="ko-KR" sz="1100" b="0" dirty="0" err="1" smtClean="0"/>
                        <a:t>py</a:t>
                      </a:r>
                      <a:r>
                        <a:rPr lang="en-US" altLang="ko-KR" sz="1100" b="0" dirty="0" smtClean="0"/>
                        <a:t> (</a:t>
                      </a:r>
                      <a:r>
                        <a:rPr lang="ko-KR" altLang="en-US" sz="1100" b="0" dirty="0" err="1" smtClean="0"/>
                        <a:t>파이썬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ko-KR" altLang="en-US" sz="1100" b="0" dirty="0" err="1" smtClean="0"/>
                        <a:t>확장자</a:t>
                      </a:r>
                      <a:r>
                        <a:rPr lang="en-US" altLang="ko-KR" sz="1100" b="0" dirty="0" smtClean="0"/>
                        <a:t>) </a:t>
                      </a:r>
                      <a:r>
                        <a:rPr lang="ko-KR" altLang="en-US" sz="1100" b="0" dirty="0" smtClean="0"/>
                        <a:t>를 갖는 </a:t>
                      </a:r>
                      <a:r>
                        <a:rPr lang="ko-KR" altLang="en-US" sz="1100" b="0" dirty="0" err="1" smtClean="0"/>
                        <a:t>화일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err="1" smtClean="0"/>
                        <a:t>dir_b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err="1" smtClean="0"/>
                        <a:t>리렉토리로</a:t>
                      </a:r>
                      <a:r>
                        <a:rPr lang="ko-KR" altLang="en-US" sz="1100" b="0" dirty="0" smtClean="0"/>
                        <a:t> 복사</a:t>
                      </a:r>
                    </a:p>
                    <a:p>
                      <a:pPr algn="l" latinLnBrk="1"/>
                      <a:endParaRPr lang="ko-KR" altLang="en-US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he*  ./</a:t>
                      </a:r>
                      <a:r>
                        <a:rPr lang="en-US" altLang="ko-KR" sz="1100" b="0" dirty="0" err="1" smtClean="0"/>
                        <a:t>dir_a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*.*  ./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  : </a:t>
                      </a:r>
                      <a:r>
                        <a:rPr lang="ko-KR" altLang="en-US" sz="1100" b="0" dirty="0" smtClean="0"/>
                        <a:t>현재 </a:t>
                      </a:r>
                      <a:r>
                        <a:rPr lang="ko-KR" altLang="en-US" sz="1100" b="0" dirty="0" err="1" smtClean="0"/>
                        <a:t>디렉토리</a:t>
                      </a:r>
                      <a:r>
                        <a:rPr lang="ko-KR" altLang="en-US" sz="1100" b="0" dirty="0" smtClean="0"/>
                        <a:t> 모든 </a:t>
                      </a:r>
                      <a:r>
                        <a:rPr lang="ko-KR" altLang="en-US" sz="1100" b="0" dirty="0" err="1" smtClean="0"/>
                        <a:t>화일을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err="1" smtClean="0"/>
                        <a:t>리렉토리로</a:t>
                      </a:r>
                      <a:r>
                        <a:rPr lang="ko-KR" altLang="en-US" sz="1100" b="0" dirty="0" smtClean="0"/>
                        <a:t> 복사</a:t>
                      </a:r>
                    </a:p>
                  </a:txBody>
                  <a:tcPr anchor="ctr"/>
                </a:tc>
              </a:tr>
              <a:tr h="1307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11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mv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baseline="0" dirty="0" smtClean="0"/>
                        <a:t>파일 이동</a:t>
                      </a:r>
                      <a:r>
                        <a:rPr lang="en-US" altLang="ko-KR" sz="1100" b="0" baseline="0" dirty="0" smtClean="0"/>
                        <a:t>(move)</a:t>
                      </a:r>
                      <a:r>
                        <a:rPr lang="ko-KR" altLang="en-US" sz="1100" b="0" baseline="0" dirty="0" smtClean="0"/>
                        <a:t> </a:t>
                      </a:r>
                      <a:r>
                        <a:rPr lang="en-US" altLang="ko-KR" sz="1100" b="0" baseline="0" dirty="0" smtClean="0"/>
                        <a:t>/</a:t>
                      </a:r>
                    </a:p>
                    <a:p>
                      <a:pPr algn="ctr" latinLnBrk="1"/>
                      <a:r>
                        <a:rPr lang="ko-KR" altLang="en-US" sz="1100" b="0" baseline="0" dirty="0" smtClean="0"/>
                        <a:t>파일명 변경</a:t>
                      </a:r>
                      <a:r>
                        <a:rPr lang="en-US" altLang="ko-KR" sz="1100" b="0" baseline="0" dirty="0" smtClean="0"/>
                        <a:t>(rename)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mv </a:t>
                      </a:r>
                      <a:r>
                        <a:rPr lang="ko-KR" altLang="en-US" sz="1100" b="0" dirty="0" smtClean="0"/>
                        <a:t>는 파일을 이동하는 명령어 입니다</a:t>
                      </a:r>
                      <a:r>
                        <a:rPr lang="en-US" altLang="ko-KR" sz="11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와 비슷하지만 다른 점은 </a:t>
                      </a:r>
                      <a:r>
                        <a:rPr lang="en-US" altLang="ko-KR" sz="1100" b="0" dirty="0" err="1" smtClean="0"/>
                        <a:t>cp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는 파일을 복사하여 원본 파일이 남아있지만 </a:t>
                      </a:r>
                      <a:r>
                        <a:rPr lang="en-US" altLang="ko-KR" sz="1100" b="0" dirty="0" smtClean="0"/>
                        <a:t>mv </a:t>
                      </a:r>
                      <a:r>
                        <a:rPr lang="ko-KR" altLang="en-US" sz="1100" b="0" dirty="0" smtClean="0"/>
                        <a:t>는 원본 파일이 남지 않는다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cd ./</a:t>
                      </a:r>
                      <a:r>
                        <a:rPr lang="en-US" altLang="ko-KR" sz="1100" b="0" dirty="0" err="1" smtClean="0"/>
                        <a:t>dir_a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mv test.py  test_python.py : test.py </a:t>
                      </a:r>
                      <a:r>
                        <a:rPr lang="ko-KR" altLang="en-US" sz="1100" b="0" dirty="0" smtClean="0"/>
                        <a:t>을 </a:t>
                      </a:r>
                      <a:r>
                        <a:rPr lang="en-US" altLang="ko-KR" sz="1100" b="0" dirty="0" smtClean="0"/>
                        <a:t>test_python.py </a:t>
                      </a:r>
                      <a:r>
                        <a:rPr lang="ko-KR" altLang="en-US" sz="1100" b="0" dirty="0" smtClean="0"/>
                        <a:t>로 변경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$</a:t>
                      </a:r>
                      <a:r>
                        <a:rPr lang="ko-KR" altLang="en-US" sz="1100" b="0" baseline="0" dirty="0" smtClean="0"/>
                        <a:t> </a:t>
                      </a:r>
                      <a:r>
                        <a:rPr lang="en-US" altLang="ko-KR" sz="1100" b="0" baseline="0" dirty="0" err="1" smtClean="0"/>
                        <a:t>ls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mv </a:t>
                      </a:r>
                      <a:r>
                        <a:rPr lang="en-US" altLang="ko-KR" sz="1100" b="0" dirty="0" err="1" smtClean="0"/>
                        <a:t>test+tap_key</a:t>
                      </a:r>
                      <a:r>
                        <a:rPr lang="en-US" altLang="ko-KR" sz="1100" b="0" dirty="0" smtClean="0"/>
                        <a:t>  ./</a:t>
                      </a:r>
                      <a:r>
                        <a:rPr lang="en-US" altLang="ko-KR" sz="1100" b="0" dirty="0" err="1" smtClean="0"/>
                        <a:t>dir_b</a:t>
                      </a:r>
                      <a:r>
                        <a:rPr lang="en-US" altLang="ko-KR" sz="1100" b="0" dirty="0" smtClean="0"/>
                        <a:t> : </a:t>
                      </a:r>
                      <a:endParaRPr lang="ko-KR" altLang="en-US" sz="11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612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06567"/>
              </p:ext>
            </p:extLst>
          </p:nvPr>
        </p:nvGraphicFramePr>
        <p:xfrm>
          <a:off x="265349" y="1256574"/>
          <a:ext cx="11723452" cy="5296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8009496"/>
              </a:tblGrid>
              <a:tr h="382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No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명령어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의미</a:t>
                      </a:r>
                      <a:r>
                        <a:rPr lang="en-US" altLang="ko-KR" sz="1100" b="0" dirty="0" smtClean="0"/>
                        <a:t> 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활용예</a:t>
                      </a:r>
                    </a:p>
                  </a:txBody>
                  <a:tcPr anchor="ctr"/>
                </a:tc>
              </a:tr>
              <a:tr h="2611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12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 smtClean="0"/>
                        <a:t>rm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파일을 제거하는 명령어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(remove)</a:t>
                      </a:r>
                      <a:endParaRPr lang="ko-KR" altLang="en-US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err="1" smtClean="0"/>
                        <a:t>rm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은 파일이나 </a:t>
                      </a:r>
                      <a:r>
                        <a:rPr lang="ko-KR" altLang="en-US" sz="1100" b="0" dirty="0" err="1" smtClean="0"/>
                        <a:t>디렉토리를</a:t>
                      </a:r>
                      <a:r>
                        <a:rPr lang="ko-KR" altLang="en-US" sz="1100" b="0" dirty="0" smtClean="0"/>
                        <a:t> 삭제할 때 사용하는 명령어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pwd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cd ./</a:t>
                      </a:r>
                      <a:r>
                        <a:rPr lang="en-US" altLang="ko-KR" sz="1100" b="0" dirty="0" err="1" smtClean="0"/>
                        <a:t>dir_b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rm</a:t>
                      </a:r>
                      <a:r>
                        <a:rPr lang="en-US" altLang="ko-KR" sz="1100" b="0" dirty="0" smtClean="0"/>
                        <a:t> test_python.py : test_python.py </a:t>
                      </a:r>
                      <a:r>
                        <a:rPr lang="ko-KR" altLang="en-US" sz="1100" b="0" dirty="0" err="1" smtClean="0"/>
                        <a:t>화일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 삭제합니다</a:t>
                      </a:r>
                      <a:r>
                        <a:rPr lang="en-US" altLang="ko-KR" sz="11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$ cd ..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$ </a:t>
                      </a:r>
                      <a:r>
                        <a:rPr lang="en-US" altLang="ko-KR" sz="1100" b="0" dirty="0" err="1" smtClean="0"/>
                        <a:t>rm</a:t>
                      </a:r>
                      <a:r>
                        <a:rPr lang="en-US" altLang="ko-KR" sz="1100" b="0" dirty="0" smtClean="0"/>
                        <a:t> -r ./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: </a:t>
                      </a:r>
                      <a:r>
                        <a:rPr lang="en-US" altLang="ko-KR" sz="1100" b="0" dirty="0" err="1" smtClean="0"/>
                        <a:t>dir_a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을 삭제합니다</a:t>
                      </a:r>
                      <a:r>
                        <a:rPr lang="en-US" altLang="ko-KR" sz="11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(</a:t>
                      </a:r>
                      <a:r>
                        <a:rPr lang="ko-KR" altLang="en-US" sz="1100" b="0" dirty="0" err="1" smtClean="0"/>
                        <a:t>디렉토리는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smtClean="0"/>
                        <a:t>-r </a:t>
                      </a:r>
                      <a:r>
                        <a:rPr lang="ko-KR" altLang="en-US" sz="1100" b="0" dirty="0" smtClean="0"/>
                        <a:t>옵션 없이는 삭제할 수 없습니다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23020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13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man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baseline="0" dirty="0" smtClean="0"/>
                        <a:t>설명서 페이지를 출력</a:t>
                      </a:r>
                      <a:endParaRPr lang="en-US" altLang="ko-KR" sz="1100" b="0" baseline="0" dirty="0" smtClean="0"/>
                    </a:p>
                    <a:p>
                      <a:pPr algn="ctr" latinLnBrk="1"/>
                      <a:r>
                        <a:rPr lang="en-US" altLang="ko-KR" sz="1100" b="0" baseline="0" dirty="0" smtClean="0"/>
                        <a:t>(manual)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smtClean="0"/>
                        <a:t>$ man </a:t>
                      </a:r>
                      <a:r>
                        <a:rPr lang="en-US" altLang="ko-KR" sz="1100" b="0" dirty="0" err="1" smtClean="0"/>
                        <a:t>rm</a:t>
                      </a:r>
                      <a:endParaRPr lang="en-US" altLang="ko-KR" sz="1100" b="0" dirty="0" smtClean="0"/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NAME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       </a:t>
                      </a:r>
                      <a:r>
                        <a:rPr lang="en-US" altLang="ko-KR" sz="1100" b="0" dirty="0" err="1" smtClean="0"/>
                        <a:t>rm</a:t>
                      </a:r>
                      <a:r>
                        <a:rPr lang="en-US" altLang="ko-KR" sz="1100" b="0" dirty="0" smtClean="0"/>
                        <a:t> - remove files or directories</a:t>
                      </a:r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SYNOPSIS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       </a:t>
                      </a:r>
                      <a:r>
                        <a:rPr lang="en-US" altLang="ko-KR" sz="1100" b="0" dirty="0" err="1" smtClean="0"/>
                        <a:t>rm</a:t>
                      </a:r>
                      <a:r>
                        <a:rPr lang="en-US" altLang="ko-KR" sz="1100" b="0" dirty="0" smtClean="0"/>
                        <a:t> [OPTION]... [FILE]...</a:t>
                      </a:r>
                    </a:p>
                    <a:p>
                      <a:pPr algn="l" latinLnBrk="1"/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en-US" altLang="ko-KR" sz="1100" b="0" dirty="0" smtClean="0"/>
                        <a:t>OPTIONS</a:t>
                      </a:r>
                    </a:p>
                    <a:p>
                      <a:pPr algn="l" latinLnBrk="1"/>
                      <a:r>
                        <a:rPr lang="en-US" altLang="ko-KR" sz="1100" b="0" dirty="0" smtClean="0"/>
                        <a:t>       -r : remove directories and their contents recursively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Remote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Machine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Visual Studio Code(VS Code) </a:t>
            </a:r>
            <a:r>
              <a:rPr lang="ko-KR" altLang="en-US" sz="2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설치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(for Window)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71" y="1075461"/>
            <a:ext cx="9220647" cy="3083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930268" y="4371169"/>
            <a:ext cx="8412303" cy="1985159"/>
          </a:xfrm>
          <a:prstGeom prst="rect">
            <a:avLst/>
          </a:prstGeom>
          <a:solidFill>
            <a:srgbClr val="FFFF00">
              <a:alpha val="12000"/>
            </a:srgbClr>
          </a:solidFill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/>
              <a:t>Download : </a:t>
            </a:r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</a:t>
            </a:r>
            <a:r>
              <a:rPr lang="en-US" altLang="ko-KR" sz="1600" dirty="0" smtClean="0">
                <a:hlinkClick r:id="rId3"/>
              </a:rPr>
              <a:t>code.visualstudio.com/download</a:t>
            </a:r>
            <a:endParaRPr lang="en-US" altLang="ko-KR" sz="16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/>
              <a:t>Unzip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err="1" smtClean="0"/>
              <a:t>Mkdir</a:t>
            </a:r>
            <a:r>
              <a:rPr lang="en-US" altLang="ko-KR" sz="1600" dirty="0" smtClean="0"/>
              <a:t> : data (user-data, extensions)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/>
              <a:t>Install extensions (python extension pack, python for </a:t>
            </a:r>
            <a:r>
              <a:rPr lang="en-US" altLang="ko-KR" sz="1600" dirty="0" err="1" smtClean="0"/>
              <a:t>vscode</a:t>
            </a:r>
            <a:r>
              <a:rPr lang="en-US" altLang="ko-KR" sz="1600" dirty="0" smtClean="0"/>
              <a:t> , remote </a:t>
            </a:r>
            <a:r>
              <a:rPr lang="en-US" altLang="ko-KR" sz="1600" dirty="0"/>
              <a:t>development</a:t>
            </a:r>
            <a:r>
              <a:rPr lang="en-US" altLang="ko-KR" sz="16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 smtClean="0"/>
              <a:t>Optional extensions (Bracket Pair Colorizer2, indent-rainbow, </a:t>
            </a:r>
            <a:r>
              <a:rPr lang="en-US" altLang="ko-KR" sz="1600" dirty="0" err="1" smtClean="0"/>
              <a:t>vscode</a:t>
            </a:r>
            <a:r>
              <a:rPr lang="en-US" altLang="ko-KR" sz="1600" dirty="0" smtClean="0"/>
              <a:t>-icons)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939637" y="1246908"/>
            <a:ext cx="3297382" cy="274320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350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Remote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Machine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VS Code SSH(</a:t>
            </a:r>
            <a:r>
              <a:rPr lang="en-US" altLang="ko-KR" sz="2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Secure Shell</a:t>
            </a:r>
            <a:r>
              <a:rPr lang="en-US" altLang="ko-KR" sz="20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 setting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7" y="1334084"/>
            <a:ext cx="6236431" cy="2085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17592" y="2307649"/>
            <a:ext cx="637311" cy="336530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72" y="3502962"/>
            <a:ext cx="11875078" cy="296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249208" y="5421745"/>
            <a:ext cx="7688109" cy="332508"/>
          </a:xfrm>
          <a:prstGeom prst="rect">
            <a:avLst/>
          </a:prstGeom>
          <a:solidFill>
            <a:srgbClr val="FFFF00">
              <a:alpha val="16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96652" y="5434110"/>
            <a:ext cx="52919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sym typeface="Wingdings" pitchFamily="2" charset="2"/>
              </a:rPr>
              <a:t>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Configure SSH Hosts  </a:t>
            </a:r>
            <a:r>
              <a:rPr lang="en-US" altLang="ko-KR" sz="1400" b="1" dirty="0" smtClean="0">
                <a:solidFill>
                  <a:schemeClr val="bg1"/>
                </a:solidFill>
                <a:sym typeface="Wingdings" pitchFamily="2" charset="2"/>
              </a:rPr>
              <a:t> C:\Users\moebs\.ssh\config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584517" y="1707484"/>
            <a:ext cx="3352800" cy="120032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Host </a:t>
            </a:r>
            <a:r>
              <a:rPr lang="en-US" altLang="ko-KR" dirty="0" err="1"/>
              <a:t>keras</a:t>
            </a:r>
            <a:endParaRPr lang="en-US" altLang="ko-KR" dirty="0"/>
          </a:p>
          <a:p>
            <a:r>
              <a:rPr lang="en-US" altLang="ko-KR" dirty="0"/>
              <a:t>    </a:t>
            </a:r>
            <a:r>
              <a:rPr lang="en-US" altLang="ko-KR" dirty="0" err="1"/>
              <a:t>HostName</a:t>
            </a:r>
            <a:r>
              <a:rPr lang="en-US" altLang="ko-KR" dirty="0"/>
              <a:t> 121.187.69.105</a:t>
            </a:r>
          </a:p>
          <a:p>
            <a:r>
              <a:rPr lang="en-US" altLang="ko-KR" dirty="0"/>
              <a:t>    User </a:t>
            </a:r>
            <a:r>
              <a:rPr lang="en-US" altLang="ko-KR" dirty="0" err="1"/>
              <a:t>moebs</a:t>
            </a:r>
            <a:endParaRPr lang="en-US" altLang="ko-KR" dirty="0"/>
          </a:p>
          <a:p>
            <a:r>
              <a:rPr lang="en-US" altLang="ko-KR" dirty="0"/>
              <a:t>    Port 25</a:t>
            </a:r>
          </a:p>
        </p:txBody>
      </p:sp>
    </p:spTree>
    <p:extLst>
      <p:ext uri="{BB962C8B-B14F-4D97-AF65-F5344CB8AC3E}">
        <p14:creationId xmlns:p14="http://schemas.microsoft.com/office/powerpoint/2010/main" val="41094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Life is short, use Python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5" y="988786"/>
            <a:ext cx="11155948" cy="400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7047" y="5044623"/>
            <a:ext cx="28883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main(void)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("hello world\n");</a:t>
            </a:r>
          </a:p>
          <a:p>
            <a:r>
              <a:rPr lang="en-US" altLang="ko-KR" sz="1600" dirty="0"/>
              <a:t>        return 0;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4064000" y="5310021"/>
            <a:ext cx="2380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Compile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with </a:t>
            </a:r>
            <a:r>
              <a:rPr lang="en-US" altLang="ko-KR" sz="1400" dirty="0" err="1"/>
              <a:t>gcc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gcc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-o 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./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8744768" y="5302767"/>
            <a:ext cx="320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b="1" dirty="0"/>
              <a:t> </a:t>
            </a:r>
            <a:r>
              <a:rPr lang="en-US" altLang="ko-KR" sz="1400" dirty="0" smtClean="0"/>
              <a:t>Interpreter hello.py </a:t>
            </a:r>
            <a:r>
              <a:rPr lang="en-US" altLang="ko-KR" sz="1400" dirty="0"/>
              <a:t>with </a:t>
            </a:r>
            <a:r>
              <a:rPr lang="en-US" altLang="ko-KR" sz="1400" dirty="0" smtClean="0"/>
              <a:t>Python: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$ python hello.py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019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24414" r="25552" b="21940"/>
          <a:stretch/>
        </p:blipFill>
        <p:spPr bwMode="auto">
          <a:xfrm>
            <a:off x="690707" y="1009624"/>
            <a:ext cx="8128820" cy="482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버전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699" y="5879621"/>
            <a:ext cx="8743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2.x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: 2000</a:t>
            </a:r>
            <a:r>
              <a:rPr lang="ko-KR" altLang="en-US" sz="2400" dirty="0" smtClean="0">
                <a:latin typeface="+mn-ea"/>
              </a:rPr>
              <a:t>년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월</a:t>
            </a:r>
            <a:r>
              <a:rPr lang="en-US" altLang="ko-KR" sz="2400" dirty="0" smtClean="0">
                <a:latin typeface="+mn-ea"/>
              </a:rPr>
              <a:t> ~ 2020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월까지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지원 예정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3.x : 2008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( Ver. 2.x</a:t>
            </a:r>
            <a:r>
              <a:rPr lang="ko-KR" altLang="en-US" sz="2400" dirty="0" smtClean="0">
                <a:latin typeface="+mn-ea"/>
              </a:rPr>
              <a:t>와 완벽하게 호환되지 않음 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87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톱니 모양의 오른쪽 화살표 1"/>
          <p:cNvSpPr/>
          <p:nvPr/>
        </p:nvSpPr>
        <p:spPr>
          <a:xfrm>
            <a:off x="9174746" y="4235992"/>
            <a:ext cx="796413" cy="126513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32346" y="46923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환경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6555" y="5123052"/>
            <a:ext cx="621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Python 2</a:t>
            </a:r>
            <a:r>
              <a:rPr lang="ko-KR" altLang="en-US" dirty="0" smtClean="0"/>
              <a:t>에서 작성된 코드가 </a:t>
            </a:r>
            <a:endParaRPr lang="en-US" altLang="ko-KR" dirty="0" smtClean="0"/>
          </a:p>
          <a:p>
            <a:r>
              <a:rPr lang="en-US" altLang="ko-KR" dirty="0" smtClean="0"/>
              <a:t>Python 3</a:t>
            </a:r>
            <a:r>
              <a:rPr lang="ko-KR" altLang="en-US" dirty="0" smtClean="0"/>
              <a:t>에서 실행되지 않아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새 </a:t>
            </a:r>
            <a:r>
              <a:rPr lang="ko-KR" altLang="en-US" dirty="0"/>
              <a:t>코드로 작업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버전을 모두 설치하면 </a:t>
            </a:r>
            <a:r>
              <a:rPr lang="ko-KR" altLang="en-US" dirty="0" smtClean="0"/>
              <a:t>두 버전 사이에 충돌 발생 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1194624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8256" y="3406796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# hello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6402" y="3361288"/>
            <a:ext cx="2703871" cy="1477328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# 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필요성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8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5978" b="63913"/>
          <a:stretch/>
        </p:blipFill>
        <p:spPr bwMode="auto">
          <a:xfrm>
            <a:off x="739731" y="1817448"/>
            <a:ext cx="4401927" cy="295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개념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71325" y="1817464"/>
            <a:ext cx="3600224" cy="2955986"/>
            <a:chOff x="5309097" y="3100540"/>
            <a:chExt cx="3600224" cy="2955986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" t="54696" r="5377"/>
            <a:stretch/>
          </p:blipFill>
          <p:spPr bwMode="auto">
            <a:xfrm>
              <a:off x="5309097" y="3100540"/>
              <a:ext cx="3600224" cy="2955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5897" y="4321263"/>
              <a:ext cx="3244645" cy="442452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00" y="2666215"/>
            <a:ext cx="2483347" cy="121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7648" y="5279612"/>
            <a:ext cx="511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https://www.anaconda.com/products/individual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6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5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아나콘다 설치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삭제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1216" y="1055863"/>
            <a:ext cx="103434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300" dirty="0" smtClean="0"/>
              <a:t>1. # </a:t>
            </a:r>
            <a:r>
              <a:rPr lang="en-US" altLang="ko-KR" sz="1300" dirty="0" err="1" smtClean="0"/>
              <a:t>wget</a:t>
            </a:r>
            <a:r>
              <a:rPr lang="en-US" altLang="ko-KR" sz="1300" dirty="0" smtClean="0"/>
              <a:t> </a:t>
            </a:r>
            <a:r>
              <a:rPr lang="en-US" altLang="ko-KR" sz="1300" dirty="0">
                <a:hlinkClick r:id="rId2"/>
              </a:rPr>
              <a:t>https://</a:t>
            </a:r>
            <a:r>
              <a:rPr lang="en-US" altLang="ko-KR" sz="1300" dirty="0" smtClean="0">
                <a:hlinkClick r:id="rId2"/>
              </a:rPr>
              <a:t>repo.anaconda.com/archive/Anaconda3-2020.02-Linux-x86_64.sh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(</a:t>
            </a:r>
            <a:r>
              <a:rPr lang="en-US" altLang="ko-KR" sz="1300" dirty="0" err="1" smtClean="0"/>
              <a:t>wget</a:t>
            </a:r>
            <a:r>
              <a:rPr lang="en-US" altLang="ko-KR" sz="1300" dirty="0" smtClean="0"/>
              <a:t> </a:t>
            </a:r>
            <a:r>
              <a:rPr lang="ko-KR" altLang="en-US" sz="1300" dirty="0" smtClean="0"/>
              <a:t>프로그램이 없다면 설치 </a:t>
            </a:r>
            <a:r>
              <a:rPr lang="en-US" altLang="ko-KR" sz="1300" dirty="0" smtClean="0"/>
              <a:t>: apt-get </a:t>
            </a:r>
            <a:r>
              <a:rPr lang="en-US" altLang="ko-KR" sz="1300" dirty="0"/>
              <a:t>install -y </a:t>
            </a:r>
            <a:r>
              <a:rPr lang="en-US" altLang="ko-KR" sz="1300" dirty="0" err="1"/>
              <a:t>wget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nano</a:t>
            </a:r>
            <a:r>
              <a:rPr lang="en-US" altLang="ko-KR" sz="1300" dirty="0"/>
              <a:t> </a:t>
            </a:r>
            <a:r>
              <a:rPr lang="en-US" altLang="ko-KR" sz="1300" dirty="0" err="1"/>
              <a:t>git</a:t>
            </a:r>
            <a:r>
              <a:rPr lang="en-US" altLang="ko-KR" sz="1300" dirty="0"/>
              <a:t> </a:t>
            </a:r>
            <a:r>
              <a:rPr lang="en-US" altLang="ko-KR" sz="1300" dirty="0" err="1"/>
              <a:t>gcc</a:t>
            </a:r>
            <a:r>
              <a:rPr lang="en-US" altLang="ko-KR" sz="1300" dirty="0"/>
              <a:t>  build-essential net-tools)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en-US" altLang="ko-KR" sz="1300" dirty="0" smtClean="0"/>
              <a:t>2. # bash Anaconda3-2020.02-Linux-x86_64.sh</a:t>
            </a:r>
          </a:p>
          <a:p>
            <a:endParaRPr lang="en-US" altLang="ko-KR" sz="1300" dirty="0" smtClean="0"/>
          </a:p>
          <a:p>
            <a:r>
              <a:rPr lang="en-US" altLang="ko-KR" sz="1300" dirty="0"/>
              <a:t>3</a:t>
            </a:r>
            <a:r>
              <a:rPr lang="en-US" altLang="ko-KR" sz="1300" dirty="0" smtClean="0"/>
              <a:t>. # </a:t>
            </a:r>
            <a:r>
              <a:rPr lang="en-US" altLang="ko-KR" sz="1300" dirty="0" err="1"/>
              <a:t>conda</a:t>
            </a:r>
            <a:r>
              <a:rPr lang="en-US" altLang="ko-KR" sz="1300" dirty="0"/>
              <a:t> info </a:t>
            </a:r>
            <a:r>
              <a:rPr lang="en-US" altLang="ko-KR" sz="1300" dirty="0" smtClean="0"/>
              <a:t>–</a:t>
            </a:r>
            <a:r>
              <a:rPr lang="en-US" altLang="ko-KR" sz="1300" dirty="0" err="1" smtClean="0"/>
              <a:t>envs</a:t>
            </a:r>
            <a:endParaRPr lang="en-US" altLang="ko-KR" sz="1300" smtClean="0"/>
          </a:p>
          <a:p>
            <a:endParaRPr lang="en-US" altLang="ko-KR" sz="1300" dirty="0"/>
          </a:p>
          <a:p>
            <a:r>
              <a:rPr lang="en-US" altLang="ko-KR" sz="1300" dirty="0"/>
              <a:t>4</a:t>
            </a:r>
            <a:r>
              <a:rPr lang="en-US" altLang="ko-KR" sz="1300" dirty="0" smtClean="0"/>
              <a:t>. # </a:t>
            </a:r>
            <a:r>
              <a:rPr lang="en-US" altLang="ko-KR" sz="1300" dirty="0" err="1"/>
              <a:t>conda</a:t>
            </a:r>
            <a:r>
              <a:rPr lang="en-US" altLang="ko-KR" sz="1300" dirty="0"/>
              <a:t> install </a:t>
            </a:r>
            <a:r>
              <a:rPr lang="en-US" altLang="ko-KR" sz="1300" dirty="0" err="1"/>
              <a:t>nb_conda</a:t>
            </a:r>
            <a:r>
              <a:rPr lang="en-US" altLang="ko-KR" sz="1300" dirty="0"/>
              <a:t>  </a:t>
            </a:r>
            <a:r>
              <a:rPr lang="en-US" altLang="ko-KR" sz="1300" dirty="0" err="1" smtClean="0"/>
              <a:t>nb_conda_kernels</a:t>
            </a:r>
            <a:endParaRPr lang="en-US" altLang="ko-KR" sz="1300" dirty="0" smtClean="0"/>
          </a:p>
          <a:p>
            <a:endParaRPr lang="en-US" altLang="ko-KR" sz="1300" dirty="0"/>
          </a:p>
          <a:p>
            <a:r>
              <a:rPr lang="en-US" altLang="ko-KR" sz="1300" dirty="0"/>
              <a:t>5</a:t>
            </a:r>
            <a:r>
              <a:rPr lang="en-US" altLang="ko-KR" sz="1300" dirty="0" smtClean="0"/>
              <a:t>. </a:t>
            </a:r>
            <a:r>
              <a:rPr lang="en-US" altLang="ko-KR" sz="1300" dirty="0"/>
              <a:t># </a:t>
            </a:r>
            <a:r>
              <a:rPr lang="en-US" altLang="ko-KR" sz="1300" dirty="0" err="1"/>
              <a:t>conda</a:t>
            </a:r>
            <a:r>
              <a:rPr lang="en-US" altLang="ko-KR" sz="1300" dirty="0"/>
              <a:t> create -n </a:t>
            </a:r>
            <a:r>
              <a:rPr lang="en-US" altLang="ko-KR" sz="1300" dirty="0" smtClean="0"/>
              <a:t>py37_tfc210(</a:t>
            </a:r>
            <a:r>
              <a:rPr lang="ko-KR" altLang="en-US" sz="1300" dirty="0" smtClean="0"/>
              <a:t>가상환경 이름</a:t>
            </a:r>
            <a:r>
              <a:rPr lang="en-US" altLang="ko-KR" sz="1300" dirty="0" smtClean="0"/>
              <a:t>) python=3.7 </a:t>
            </a:r>
            <a:r>
              <a:rPr lang="en-US" altLang="ko-KR" sz="1300" dirty="0" err="1" smtClean="0"/>
              <a:t>ipykernel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/>
              <a:t>6</a:t>
            </a:r>
            <a:r>
              <a:rPr lang="en-US" altLang="ko-KR" sz="1300" dirty="0" smtClean="0"/>
              <a:t>. # </a:t>
            </a:r>
            <a:r>
              <a:rPr lang="en-US" altLang="ko-KR" sz="1300" dirty="0" err="1" smtClean="0"/>
              <a:t>conda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activate </a:t>
            </a:r>
            <a:r>
              <a:rPr lang="en-US" altLang="ko-KR" sz="1300" dirty="0" smtClean="0"/>
              <a:t>py37_tfc210</a:t>
            </a:r>
          </a:p>
          <a:p>
            <a:endParaRPr lang="en-US" altLang="ko-KR" sz="1300" dirty="0"/>
          </a:p>
          <a:p>
            <a:r>
              <a:rPr lang="en-US" altLang="ko-KR" sz="1300" dirty="0"/>
              <a:t>7</a:t>
            </a:r>
            <a:r>
              <a:rPr lang="en-US" altLang="ko-KR" sz="1300" dirty="0" smtClean="0"/>
              <a:t>. # </a:t>
            </a:r>
            <a:r>
              <a:rPr lang="en-US" altLang="ko-KR" sz="1300" dirty="0" err="1" smtClean="0"/>
              <a:t>conda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install </a:t>
            </a:r>
            <a:r>
              <a:rPr lang="en-US" altLang="ko-KR" sz="1300" dirty="0" err="1"/>
              <a:t>numpy</a:t>
            </a:r>
            <a:r>
              <a:rPr lang="en-US" altLang="ko-KR" sz="1300" dirty="0"/>
              <a:t> </a:t>
            </a:r>
            <a:r>
              <a:rPr lang="en-US" altLang="ko-KR" sz="1300" dirty="0" err="1"/>
              <a:t>scipy</a:t>
            </a:r>
            <a:r>
              <a:rPr lang="en-US" altLang="ko-KR" sz="1300" dirty="0"/>
              <a:t> </a:t>
            </a:r>
            <a:r>
              <a:rPr lang="en-US" altLang="ko-KR" sz="1300" dirty="0" err="1"/>
              <a:t>matplotlib</a:t>
            </a:r>
            <a:r>
              <a:rPr lang="en-US" altLang="ko-KR" sz="1300" dirty="0"/>
              <a:t> </a:t>
            </a:r>
            <a:r>
              <a:rPr lang="en-US" altLang="ko-KR" sz="1300" dirty="0" err="1"/>
              <a:t>scikit</a:t>
            </a:r>
            <a:r>
              <a:rPr lang="en-US" altLang="ko-KR" sz="1300" dirty="0"/>
              <a:t>-learn </a:t>
            </a:r>
            <a:r>
              <a:rPr lang="en-US" altLang="ko-KR" sz="1300" dirty="0" err="1"/>
              <a:t>opencv</a:t>
            </a:r>
            <a:r>
              <a:rPr lang="en-US" altLang="ko-KR" sz="1300" dirty="0"/>
              <a:t> </a:t>
            </a:r>
            <a:r>
              <a:rPr lang="en-US" altLang="ko-KR" sz="1300" dirty="0" err="1"/>
              <a:t>imageio</a:t>
            </a:r>
            <a:r>
              <a:rPr lang="en-US" altLang="ko-KR" sz="1300" dirty="0"/>
              <a:t> pandas </a:t>
            </a:r>
            <a:r>
              <a:rPr lang="en-US" altLang="ko-KR" sz="1300" dirty="0" err="1"/>
              <a:t>sympy</a:t>
            </a:r>
            <a:r>
              <a:rPr lang="en-US" altLang="ko-KR" sz="1300" dirty="0"/>
              <a:t> </a:t>
            </a:r>
            <a:r>
              <a:rPr lang="en-US" altLang="ko-KR" sz="1300" dirty="0" err="1"/>
              <a:t>pydotplus</a:t>
            </a:r>
            <a:r>
              <a:rPr lang="en-US" altLang="ko-KR" sz="1300" dirty="0"/>
              <a:t> </a:t>
            </a:r>
            <a:r>
              <a:rPr lang="en-US" altLang="ko-KR" sz="1300" dirty="0" err="1"/>
              <a:t>tqdm</a:t>
            </a:r>
            <a:r>
              <a:rPr lang="en-US" altLang="ko-KR" sz="1300" dirty="0"/>
              <a:t> </a:t>
            </a:r>
            <a:r>
              <a:rPr lang="en-US" altLang="ko-KR" sz="1300" dirty="0" err="1" smtClean="0"/>
              <a:t>scikit</a:t>
            </a:r>
            <a:r>
              <a:rPr lang="en-US" altLang="ko-KR" sz="1300" dirty="0" smtClean="0"/>
              <a:t>-image</a:t>
            </a:r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8. # pip </a:t>
            </a:r>
            <a:r>
              <a:rPr lang="en-US" altLang="ko-KR" sz="1300" dirty="0"/>
              <a:t>install </a:t>
            </a:r>
            <a:r>
              <a:rPr lang="en-US" altLang="ko-KR" sz="1300" dirty="0" err="1"/>
              <a:t>tflearn</a:t>
            </a:r>
            <a:r>
              <a:rPr lang="en-US" altLang="ko-KR" sz="1300" dirty="0"/>
              <a:t> h5py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/>
              <a:t>9</a:t>
            </a:r>
            <a:r>
              <a:rPr lang="en-US" altLang="ko-KR" sz="1300" dirty="0" smtClean="0"/>
              <a:t>. # </a:t>
            </a:r>
            <a:r>
              <a:rPr lang="en-US" altLang="ko-KR" sz="1300" dirty="0" err="1" smtClean="0"/>
              <a:t>conda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install </a:t>
            </a:r>
            <a:r>
              <a:rPr lang="en-US" altLang="ko-KR" sz="1300" dirty="0" err="1" smtClean="0"/>
              <a:t>tensorflow</a:t>
            </a:r>
            <a:r>
              <a:rPr lang="en-US" altLang="ko-KR" sz="1300" dirty="0" smtClean="0"/>
              <a:t>==2.1.0   </a:t>
            </a:r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10. # </a:t>
            </a:r>
            <a:r>
              <a:rPr lang="en-US" altLang="ko-KR" sz="1300" dirty="0" err="1" smtClean="0"/>
              <a:t>conda</a:t>
            </a:r>
            <a:r>
              <a:rPr lang="ko-KR" altLang="en-US" sz="1300" dirty="0" smtClean="0"/>
              <a:t> </a:t>
            </a:r>
            <a:r>
              <a:rPr lang="en-US" altLang="ko-KR" sz="1300" dirty="0" smtClean="0"/>
              <a:t>install </a:t>
            </a:r>
            <a:r>
              <a:rPr lang="en-US" altLang="ko-KR" sz="1300" dirty="0" err="1" smtClean="0"/>
              <a:t>keras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err="1" smtClean="0"/>
              <a:t>tensorflow</a:t>
            </a:r>
            <a:r>
              <a:rPr lang="en-US" altLang="ko-KR" sz="1300" dirty="0" smtClean="0"/>
              <a:t> </a:t>
            </a:r>
            <a:r>
              <a:rPr lang="en-US" altLang="ko-KR" sz="1300" dirty="0"/>
              <a:t>versions:   </a:t>
            </a:r>
            <a:endParaRPr lang="en-US" altLang="ko-KR" sz="1300" dirty="0" smtClean="0"/>
          </a:p>
          <a:p>
            <a:endParaRPr lang="en-US" altLang="ko-KR" sz="1300" dirty="0" smtClean="0"/>
          </a:p>
          <a:p>
            <a:r>
              <a:rPr lang="en-US" altLang="ko-KR" sz="1300" dirty="0" smtClean="0"/>
              <a:t>1.12.0</a:t>
            </a:r>
            <a:r>
              <a:rPr lang="en-US" altLang="ko-KR" sz="1300" dirty="0"/>
              <a:t>, 1.12.2, 1.12.3, 1.13.1, 1.13.2, 1.14.0, </a:t>
            </a:r>
            <a:r>
              <a:rPr lang="en-US" altLang="ko-KR" sz="1300" dirty="0" smtClean="0"/>
              <a:t>1.15.0</a:t>
            </a:r>
          </a:p>
          <a:p>
            <a:endParaRPr lang="en-US" altLang="ko-KR" sz="1300" dirty="0"/>
          </a:p>
          <a:p>
            <a:r>
              <a:rPr lang="en-US" altLang="ko-KR" sz="1300" dirty="0" smtClean="0"/>
              <a:t>2.0.0</a:t>
            </a:r>
            <a:r>
              <a:rPr lang="en-US" altLang="ko-KR" sz="1300" dirty="0"/>
              <a:t>, </a:t>
            </a:r>
            <a:r>
              <a:rPr lang="en-US" altLang="ko-KR" sz="1300" dirty="0" smtClean="0"/>
              <a:t>2.1.0, 2.2.0</a:t>
            </a:r>
            <a:endParaRPr lang="ko-KR" altLang="en-US" sz="1300" dirty="0"/>
          </a:p>
        </p:txBody>
      </p:sp>
      <p:sp>
        <p:nvSpPr>
          <p:cNvPr id="9" name="직사각형 8"/>
          <p:cNvSpPr/>
          <p:nvPr/>
        </p:nvSpPr>
        <p:spPr>
          <a:xfrm>
            <a:off x="8258175" y="4689827"/>
            <a:ext cx="3343275" cy="175432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가상환경 삭제</a:t>
            </a:r>
            <a:endParaRPr lang="en-US" altLang="ko-KR" sz="1200" dirty="0" smtClean="0"/>
          </a:p>
          <a:p>
            <a:r>
              <a:rPr lang="en-US" altLang="ko-KR" sz="1200" dirty="0"/>
              <a:t># </a:t>
            </a:r>
            <a:r>
              <a:rPr lang="en-US" altLang="ko-KR" sz="1200" dirty="0" smtClean="0"/>
              <a:t>cd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~/.</a:t>
            </a:r>
            <a:r>
              <a:rPr lang="en-US" altLang="ko-KR" sz="1200" dirty="0" err="1" smtClean="0"/>
              <a:t>conda</a:t>
            </a:r>
            <a:r>
              <a:rPr lang="en-US" altLang="ko-KR" sz="1200" dirty="0" smtClean="0"/>
              <a:t>/</a:t>
            </a:r>
            <a:r>
              <a:rPr lang="en-US" altLang="ko-KR" sz="1200" dirty="0" err="1" smtClean="0"/>
              <a:t>envs</a:t>
            </a:r>
            <a:r>
              <a:rPr lang="en-US" altLang="ko-KR" sz="1200" dirty="0" smtClean="0"/>
              <a:t> (or ~/anaconda3/</a:t>
            </a:r>
            <a:r>
              <a:rPr lang="en-US" altLang="ko-KR" sz="1200" dirty="0" err="1" smtClean="0"/>
              <a:t>envs</a:t>
            </a:r>
            <a:r>
              <a:rPr lang="en-US" altLang="ko-KR" sz="1200" dirty="0" smtClean="0"/>
              <a:t>)</a:t>
            </a:r>
            <a:endParaRPr lang="en-US" altLang="ko-KR" sz="1200" dirty="0"/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ls</a:t>
            </a:r>
            <a:endParaRPr lang="en-US" altLang="ko-KR" sz="1200" dirty="0" smtClean="0"/>
          </a:p>
          <a:p>
            <a:r>
              <a:rPr lang="en-US" altLang="ko-KR" sz="1200" dirty="0" smtClean="0"/>
              <a:t>py36_tfc112  py36_tfc115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rm</a:t>
            </a:r>
            <a:r>
              <a:rPr lang="en-US" altLang="ko-KR" sz="1200" dirty="0" smtClean="0"/>
              <a:t> –</a:t>
            </a:r>
            <a:r>
              <a:rPr lang="en-US" altLang="ko-KR" sz="1200" dirty="0" err="1" smtClean="0"/>
              <a:t>rf</a:t>
            </a:r>
            <a:r>
              <a:rPr lang="en-US" altLang="ko-KR" sz="1200" dirty="0" smtClean="0"/>
              <a:t> py36_tfc115</a:t>
            </a:r>
          </a:p>
          <a:p>
            <a:endParaRPr lang="en-US" altLang="ko-KR" sz="1200" dirty="0"/>
          </a:p>
          <a:p>
            <a:r>
              <a:rPr lang="ko-KR" altLang="en-US" sz="1200" dirty="0" smtClean="0"/>
              <a:t>아나콘다 삭제</a:t>
            </a:r>
            <a:endParaRPr lang="en-US" altLang="ko-KR" sz="1200" dirty="0" smtClean="0"/>
          </a:p>
          <a:p>
            <a:r>
              <a:rPr lang="en-US" altLang="ko-KR" sz="1200" dirty="0" smtClean="0"/>
              <a:t># </a:t>
            </a:r>
            <a:r>
              <a:rPr lang="en-US" altLang="ko-KR" sz="1200" dirty="0" err="1" smtClean="0"/>
              <a:t>rm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</a:t>
            </a:r>
            <a:r>
              <a:rPr lang="en-US" altLang="ko-KR" sz="1200" dirty="0" err="1" smtClean="0"/>
              <a:t>rf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 /home/</a:t>
            </a:r>
            <a:r>
              <a:rPr lang="en-US" altLang="ko-KR" sz="1200" dirty="0" err="1" smtClean="0"/>
              <a:t>my_id</a:t>
            </a:r>
            <a:r>
              <a:rPr lang="en-US" altLang="ko-KR" sz="1200" dirty="0" smtClean="0"/>
              <a:t>/anaconda3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632" y="1136649"/>
            <a:ext cx="3261568" cy="2488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9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98970"/>
              </p:ext>
            </p:extLst>
          </p:nvPr>
        </p:nvGraphicFramePr>
        <p:xfrm>
          <a:off x="5612266" y="1037225"/>
          <a:ext cx="6449083" cy="5613947"/>
        </p:xfrm>
        <a:graphic>
          <a:graphicData uri="http://schemas.openxmlformats.org/drawingml/2006/table">
            <a:tbl>
              <a:tblPr/>
              <a:tblGrid>
                <a:gridCol w="556305"/>
                <a:gridCol w="4644572"/>
                <a:gridCol w="1248206"/>
              </a:tblGrid>
              <a:tr h="3061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 내용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7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1-1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리눅스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설치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가상머신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개발 환경 구축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가상환경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아나콘다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세팅하기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1-3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파이썬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변수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2-1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조건문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if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와 비교 연산자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예제 실습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2-2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중복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조건문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구현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if~else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,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elif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3-1 for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와 리스트 함께 사용하기</a:t>
                      </a:r>
                      <a:endParaRPr lang="en-US" altLang="ko-KR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3-2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이중루프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- for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와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반복문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4-1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함수의 정의와 호출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예제 실습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4-2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함수 매개변수와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반환값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5-1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키보드 입력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화면 출력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(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예제 실습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)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5-2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파일 읽기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6-1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표준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외부 모듈 사용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6-2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사용자 모듈 생성 사용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2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7-1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Numpy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설치 및 배열 다루기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7-2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Numpy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활용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선형방정식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행렬식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/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역행렬</a:t>
                      </a:r>
                      <a:endParaRPr lang="ko-KR" altLang="en-US" sz="1100" kern="0" spc="0" dirty="0" smtClean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78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8-1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Matplotlib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설치 및 그래프 그리기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8-2 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Matplotlib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활용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–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서브그래프 그리기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8-3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</a:rPr>
                        <a:t>이지미 데이터 이해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1561" y="1244320"/>
            <a:ext cx="534838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일시 </a:t>
            </a:r>
            <a:r>
              <a:rPr lang="en-US" altLang="ko-KR" b="1" dirty="0"/>
              <a:t>: </a:t>
            </a:r>
            <a:r>
              <a:rPr lang="en-US" altLang="ko-KR" b="1" dirty="0" smtClean="0"/>
              <a:t>4</a:t>
            </a:r>
            <a:r>
              <a:rPr lang="ko-KR" altLang="en-US" b="1" dirty="0" smtClean="0"/>
              <a:t>월 </a:t>
            </a:r>
            <a:r>
              <a:rPr lang="en-US" altLang="ko-KR" b="1" dirty="0"/>
              <a:t>7</a:t>
            </a:r>
            <a:r>
              <a:rPr lang="ko-KR" altLang="en-US" b="1" dirty="0" smtClean="0"/>
              <a:t>일 </a:t>
            </a:r>
            <a:r>
              <a:rPr lang="ko-KR" altLang="en-US" b="1" dirty="0"/>
              <a:t>부터 매주 </a:t>
            </a:r>
            <a:r>
              <a:rPr lang="ko-KR" altLang="en-US" b="1" dirty="0" smtClean="0"/>
              <a:t>수요일 </a:t>
            </a:r>
            <a:r>
              <a:rPr lang="en-US" altLang="ko-KR" b="1" dirty="0" smtClean="0"/>
              <a:t>19</a:t>
            </a:r>
            <a:r>
              <a:rPr lang="ko-KR" altLang="en-US" b="1" dirty="0" smtClean="0"/>
              <a:t>시 </a:t>
            </a:r>
            <a:r>
              <a:rPr lang="en-US" altLang="ko-KR" b="1" dirty="0"/>
              <a:t>~ </a:t>
            </a:r>
            <a:r>
              <a:rPr lang="en-US" altLang="ko-KR" b="1" dirty="0" smtClean="0"/>
              <a:t>20</a:t>
            </a:r>
            <a:r>
              <a:rPr lang="ko-KR" altLang="en-US" b="1" dirty="0" smtClean="0"/>
              <a:t>시</a:t>
            </a:r>
            <a:endParaRPr lang="ko-KR" altLang="en-US" b="1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2</a:t>
            </a:r>
            <a:r>
              <a:rPr lang="en-US" altLang="ko-KR" b="1" dirty="0"/>
              <a:t>. </a:t>
            </a:r>
            <a:r>
              <a:rPr lang="ko-KR" altLang="en-US" b="1" dirty="0"/>
              <a:t>장소 </a:t>
            </a:r>
            <a:r>
              <a:rPr lang="en-US" altLang="ko-KR" b="1" dirty="0"/>
              <a:t>: </a:t>
            </a:r>
            <a:r>
              <a:rPr lang="en-US" altLang="ko-KR" b="1" dirty="0" smtClean="0"/>
              <a:t>On </a:t>
            </a:r>
            <a:r>
              <a:rPr lang="en-US" altLang="ko-KR" b="1" dirty="0"/>
              <a:t>line </a:t>
            </a:r>
            <a:r>
              <a:rPr lang="en-US" altLang="ko-KR" b="1" dirty="0" smtClean="0"/>
              <a:t>Class by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Zoom </a:t>
            </a:r>
            <a:endParaRPr lang="en-US" altLang="ko-KR" b="1" dirty="0"/>
          </a:p>
          <a:p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강의자료 및 예제코드</a:t>
            </a:r>
            <a:r>
              <a:rPr lang="en-US" altLang="ko-KR" b="1" dirty="0"/>
              <a:t>: </a:t>
            </a:r>
            <a:endParaRPr lang="en-US" altLang="ko-KR" b="1" dirty="0" smtClean="0"/>
          </a:p>
          <a:p>
            <a:r>
              <a:rPr lang="en-US" altLang="ko-KR" b="1" dirty="0">
                <a:hlinkClick r:id="rId2"/>
              </a:rPr>
              <a:t>https://</a:t>
            </a:r>
            <a:r>
              <a:rPr lang="en-US" altLang="ko-KR" b="1" dirty="0" smtClean="0">
                <a:hlinkClick r:id="rId2"/>
              </a:rPr>
              <a:t>github.com/moebs/python_lab_2021_1</a:t>
            </a:r>
            <a:endParaRPr lang="en-US" altLang="ko-KR" b="1" dirty="0" smtClean="0"/>
          </a:p>
          <a:p>
            <a:endParaRPr lang="en-US" altLang="ko-KR" b="1" dirty="0" smtClean="0"/>
          </a:p>
          <a:p>
            <a:r>
              <a:rPr lang="en-US" altLang="ko-KR" b="1" dirty="0" smtClean="0"/>
              <a:t>4</a:t>
            </a:r>
            <a:r>
              <a:rPr lang="en-US" altLang="ko-KR" b="1" dirty="0"/>
              <a:t>. </a:t>
            </a:r>
            <a:r>
              <a:rPr lang="ko-KR" altLang="en-US" b="1" dirty="0"/>
              <a:t>강의 일정</a:t>
            </a:r>
          </a:p>
        </p:txBody>
      </p:sp>
    </p:spTree>
    <p:extLst>
      <p:ext uri="{BB962C8B-B14F-4D97-AF65-F5344CB8AC3E}">
        <p14:creationId xmlns:p14="http://schemas.microsoft.com/office/powerpoint/2010/main" val="3199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법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3100840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58256" y="5313012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</a:t>
            </a:r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27102" y="5267504"/>
            <a:ext cx="4029598" cy="1415772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r>
              <a:rPr lang="en-US" altLang="ko-KR" sz="1400" dirty="0" smtClean="0"/>
              <a:t># </a:t>
            </a:r>
            <a:r>
              <a:rPr lang="ko-KR" altLang="en-US" sz="1400" dirty="0" err="1" smtClean="0"/>
              <a:t>파이썬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3.x </a:t>
            </a:r>
            <a:r>
              <a:rPr lang="ko-KR" altLang="en-US" sz="1400" dirty="0" smtClean="0"/>
              <a:t>에서는 실행 안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r>
              <a:rPr lang="en-US" altLang="ko-KR" dirty="0"/>
              <a:t>print 'hello</a:t>
            </a:r>
            <a:r>
              <a:rPr lang="en-US" altLang="ko-KR" dirty="0" smtClean="0"/>
              <a:t>‘ </a:t>
            </a:r>
            <a:r>
              <a:rPr lang="en-US" altLang="ko-KR" sz="1400" dirty="0" smtClean="0"/>
              <a:t>#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</a:t>
            </a:r>
            <a:r>
              <a:rPr lang="en-US" altLang="ko-KR" sz="1400" dirty="0"/>
              <a:t>3.x </a:t>
            </a:r>
            <a:r>
              <a:rPr lang="ko-KR" altLang="en-US" sz="1400" dirty="0"/>
              <a:t>에서는 실행 안됨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84498" y="970734"/>
            <a:ext cx="10325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주석이란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여러분의 프로그램을 </a:t>
            </a:r>
            <a:r>
              <a:rPr lang="ko-KR" altLang="en-US" dirty="0"/>
              <a:t>읽는 </a:t>
            </a:r>
            <a:r>
              <a:rPr lang="ko-KR" altLang="en-US" dirty="0" smtClean="0"/>
              <a:t>사람들에게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무엇을 </a:t>
            </a:r>
            <a:r>
              <a:rPr lang="ko-KR" altLang="en-US" dirty="0"/>
              <a:t>하는 </a:t>
            </a:r>
            <a:r>
              <a:rPr lang="ko-KR" altLang="en-US" dirty="0" smtClean="0"/>
              <a:t>프로그램인지 </a:t>
            </a:r>
            <a:r>
              <a:rPr lang="ko-KR" altLang="en-US" dirty="0"/>
              <a:t>쉽게 파악할 수 있도록 도움을 주는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프로그램을 </a:t>
            </a:r>
            <a:r>
              <a:rPr lang="ko-KR" altLang="en-US" dirty="0"/>
              <a:t>작성하고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개월 뒤에는 여러분이 </a:t>
            </a:r>
            <a:r>
              <a:rPr lang="ko-KR" altLang="en-US" dirty="0"/>
              <a:t>작성한 주석에 도움을 받는 사람이 </a:t>
            </a:r>
            <a:r>
              <a:rPr lang="ko-KR" altLang="en-US" dirty="0" smtClean="0"/>
              <a:t>자신이 </a:t>
            </a:r>
            <a:r>
              <a:rPr lang="ko-KR" altLang="en-US" dirty="0"/>
              <a:t>될 수도 있다는 점을 꼭 기억하세요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주석 작성 방법 </a:t>
            </a:r>
            <a:r>
              <a:rPr lang="en-US" altLang="ko-KR" dirty="0" smtClean="0"/>
              <a:t>: # </a:t>
            </a:r>
            <a:r>
              <a:rPr lang="ko-KR" altLang="en-US" dirty="0" smtClean="0"/>
              <a:t>문자 뒤로는 추석처리 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05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9" t="9374" r="1881" b="60525"/>
          <a:stretch/>
        </p:blipFill>
        <p:spPr bwMode="auto">
          <a:xfrm>
            <a:off x="1186530" y="1061358"/>
            <a:ext cx="10039025" cy="56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법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자료형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36700" y="1530350"/>
            <a:ext cx="9505950" cy="2533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54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법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(Variable)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66700" y="1128394"/>
            <a:ext cx="6934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/>
              <a:t>변수 </a:t>
            </a:r>
            <a:r>
              <a:rPr lang="en-US" altLang="ko-KR" sz="1400" dirty="0" smtClean="0"/>
              <a:t>:</a:t>
            </a:r>
            <a:r>
              <a:rPr lang="ko-KR" altLang="en-US" sz="1400" dirty="0" smtClean="0"/>
              <a:t> 어떤 값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자료형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담아두기 </a:t>
            </a:r>
            <a:r>
              <a:rPr lang="ko-KR" altLang="en-US" sz="1400" dirty="0"/>
              <a:t>위한 </a:t>
            </a:r>
            <a:r>
              <a:rPr lang="ko-KR" altLang="en-US" sz="1400" dirty="0" smtClean="0"/>
              <a:t>저장소</a:t>
            </a:r>
            <a:endParaRPr lang="en-US" altLang="ko-KR" sz="14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0" t="40188" r="3025" b="35285"/>
          <a:stretch/>
        </p:blipFill>
        <p:spPr bwMode="auto">
          <a:xfrm>
            <a:off x="266700" y="1568450"/>
            <a:ext cx="5766846" cy="23812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6" t="72487" r="2476"/>
          <a:stretch/>
        </p:blipFill>
        <p:spPr bwMode="auto">
          <a:xfrm>
            <a:off x="6148946" y="1568450"/>
            <a:ext cx="5871871" cy="238125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8925031" y="6394906"/>
            <a:ext cx="2862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Refer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to : https</a:t>
            </a:r>
            <a:r>
              <a:rPr lang="en-US" altLang="ko-KR" sz="1400" dirty="0"/>
              <a:t>://blog.itthis.kr/77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17500" y="4489450"/>
            <a:ext cx="1997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str1 = ‘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’</a:t>
            </a:r>
          </a:p>
          <a:p>
            <a:r>
              <a:rPr lang="en-US" altLang="ko-KR" dirty="0" smtClean="0"/>
              <a:t>str2 = ‘thon’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rint( str1+ str2 )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48946" y="4489450"/>
            <a:ext cx="2181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str1 = ‘</a:t>
            </a:r>
            <a:r>
              <a:rPr lang="en-US" altLang="ko-KR" dirty="0" err="1" smtClean="0"/>
              <a:t>py</a:t>
            </a:r>
            <a:r>
              <a:rPr lang="en-US" altLang="ko-KR" dirty="0" smtClean="0"/>
              <a:t>’</a:t>
            </a:r>
          </a:p>
          <a:p>
            <a:r>
              <a:rPr lang="en-US" altLang="ko-KR" dirty="0" smtClean="0"/>
              <a:t>str2 = ‘thon’</a:t>
            </a:r>
          </a:p>
          <a:p>
            <a:r>
              <a:rPr lang="en-US" altLang="ko-KR" dirty="0"/>
              <a:t>r</a:t>
            </a:r>
            <a:r>
              <a:rPr lang="en-US" altLang="ko-KR" dirty="0" smtClean="0"/>
              <a:t>esult = str1 + str2</a:t>
            </a:r>
          </a:p>
          <a:p>
            <a:r>
              <a:rPr lang="en-US" altLang="ko-KR" dirty="0"/>
              <a:t>p</a:t>
            </a:r>
            <a:r>
              <a:rPr lang="en-US" altLang="ko-KR" dirty="0" smtClean="0"/>
              <a:t>rint( result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5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8" t="26016" r="22933" b="59677"/>
          <a:stretch/>
        </p:blipFill>
        <p:spPr bwMode="auto">
          <a:xfrm>
            <a:off x="311157" y="3072867"/>
            <a:ext cx="4714802" cy="320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56943" r="12101" b="37159"/>
          <a:stretch/>
        </p:blipFill>
        <p:spPr bwMode="auto">
          <a:xfrm>
            <a:off x="5448185" y="3080359"/>
            <a:ext cx="6515100" cy="107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66722" r="12101" b="25091"/>
          <a:stretch/>
        </p:blipFill>
        <p:spPr bwMode="auto">
          <a:xfrm>
            <a:off x="5448185" y="4173643"/>
            <a:ext cx="6515100" cy="14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94218" y="1057818"/>
            <a:ext cx="1172361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smtClean="0"/>
              <a:t>영문자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숫자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밑줄</a:t>
            </a:r>
            <a:r>
              <a:rPr lang="en-US" altLang="ko-KR" sz="1400" dirty="0" smtClean="0"/>
              <a:t>( _, underscore )</a:t>
            </a:r>
            <a:r>
              <a:rPr lang="ko-KR" altLang="en-US" sz="1400" dirty="0" smtClean="0"/>
              <a:t>의 조합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주의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숫자가 맨 앞에 와서는 안됨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err="1" smtClean="0"/>
              <a:t>변수명은</a:t>
            </a:r>
            <a:r>
              <a:rPr lang="ko-KR" altLang="en-US" sz="1400" dirty="0" smtClean="0"/>
              <a:t> 가급적 의미 있는 </a:t>
            </a:r>
            <a:r>
              <a:rPr lang="en-US" altLang="ko-KR" sz="1400" dirty="0" smtClean="0"/>
              <a:t>key word </a:t>
            </a:r>
            <a:r>
              <a:rPr lang="ko-KR" altLang="en-US" sz="1400" dirty="0" smtClean="0"/>
              <a:t>사용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주의 </a:t>
            </a:r>
            <a:r>
              <a:rPr lang="en-US" altLang="ko-KR" sz="1400" dirty="0" smtClean="0"/>
              <a:t>: print, for, if, with </a:t>
            </a:r>
            <a:r>
              <a:rPr lang="ko-KR" altLang="en-US" sz="1400" dirty="0" smtClean="0"/>
              <a:t>등의 </a:t>
            </a:r>
            <a:r>
              <a:rPr lang="ko-KR" altLang="en-US" sz="1400" dirty="0" err="1" smtClean="0"/>
              <a:t>파이썬에서</a:t>
            </a:r>
            <a:r>
              <a:rPr lang="ko-KR" altLang="en-US" sz="1400" dirty="0" smtClean="0"/>
              <a:t> 사용하는 단어는 안됨</a:t>
            </a:r>
            <a:r>
              <a:rPr lang="en-US" altLang="ko-KR" sz="1400" dirty="0" smtClean="0"/>
              <a:t>)</a:t>
            </a:r>
          </a:p>
          <a:p>
            <a:pPr marL="342900" indent="-342900">
              <a:buAutoNum type="arabicPeriod"/>
            </a:pPr>
            <a:endParaRPr lang="en-US" altLang="ko-KR" sz="1400" dirty="0" smtClean="0"/>
          </a:p>
          <a:p>
            <a:pPr marL="342900" indent="-342900">
              <a:buAutoNum type="arabicPeriod"/>
            </a:pPr>
            <a:r>
              <a:rPr lang="ko-KR" altLang="en-US" sz="1400" dirty="0" smtClean="0"/>
              <a:t>특수문자</a:t>
            </a:r>
            <a:r>
              <a:rPr lang="en-US" altLang="ko-KR" sz="1400" dirty="0" smtClean="0"/>
              <a:t>(+,-,*, @,#,$,%), </a:t>
            </a:r>
            <a:r>
              <a:rPr lang="ko-KR" altLang="en-US" sz="1400" dirty="0" smtClean="0"/>
              <a:t>공백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한글 사용 금지 </a:t>
            </a:r>
            <a:endParaRPr lang="en-US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96643" y="260441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err="1" smtClean="0"/>
              <a:t>좋은예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70887" y="265520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나</a:t>
            </a:r>
            <a:r>
              <a:rPr lang="ko-KR" altLang="en-US" dirty="0" err="1"/>
              <a:t>쁜</a:t>
            </a:r>
            <a:r>
              <a:rPr lang="ko-KR" altLang="en-US" dirty="0" err="1" smtClean="0"/>
              <a:t>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법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13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문</a:t>
            </a:r>
            <a:r>
              <a: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법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6933" b="9235"/>
          <a:stretch/>
        </p:blipFill>
        <p:spPr bwMode="auto">
          <a:xfrm>
            <a:off x="717551" y="1422400"/>
            <a:ext cx="9055100" cy="276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01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Desktop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(2013 ~ 2017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Picture 2" descr="Desktop OS 점유율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2353" r="1238" b="2311"/>
          <a:stretch/>
        </p:blipFill>
        <p:spPr bwMode="auto">
          <a:xfrm>
            <a:off x="988142" y="1165124"/>
            <a:ext cx="10375269" cy="55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슈퍼컴퓨터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(1995 ~ 2015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3495"/>
          <a:stretch/>
        </p:blipFill>
        <p:spPr bwMode="auto">
          <a:xfrm>
            <a:off x="1857828" y="1120776"/>
            <a:ext cx="9114971" cy="563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윈도우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비교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16" y="1027801"/>
            <a:ext cx="44196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58" y="1027801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52" y="3945176"/>
            <a:ext cx="4381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62" y="3942456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345" y="1049964"/>
            <a:ext cx="1062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Security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500962" y="1049964"/>
            <a:ext cx="1655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Compatibility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범용성</a:t>
            </a:r>
            <a:r>
              <a:rPr lang="en-US" altLang="ko-KR" b="1" dirty="0" smtClean="0"/>
              <a:t>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0" y="3942456"/>
            <a:ext cx="1460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Ease of Use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471937" y="3947003"/>
            <a:ext cx="1749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Resource and </a:t>
            </a:r>
          </a:p>
          <a:p>
            <a:r>
              <a:rPr lang="en-US" altLang="ko-KR" b="1" dirty="0" smtClean="0"/>
              <a:t>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계보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22647" r="3704" b="8300"/>
          <a:stretch/>
        </p:blipFill>
        <p:spPr bwMode="auto">
          <a:xfrm>
            <a:off x="437323" y="1343478"/>
            <a:ext cx="11449878" cy="45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설치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3034797"/>
              </p:ext>
            </p:extLst>
          </p:nvPr>
        </p:nvGraphicFramePr>
        <p:xfrm>
          <a:off x="262411" y="1119459"/>
          <a:ext cx="11698930" cy="5648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95"/>
                <a:gridCol w="1754661"/>
                <a:gridCol w="3847070"/>
                <a:gridCol w="1334530"/>
                <a:gridCol w="1186249"/>
                <a:gridCol w="1186249"/>
                <a:gridCol w="2150076"/>
              </a:tblGrid>
              <a:tr h="4185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Native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smtClean="0"/>
                        <a:t>install</a:t>
                      </a:r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Google</a:t>
                      </a:r>
                      <a:r>
                        <a:rPr lang="en-US" altLang="ko-KR" sz="1100" b="0" baseline="0" dirty="0" smtClean="0"/>
                        <a:t> Cloud Platform (GCP)</a:t>
                      </a:r>
                      <a:endParaRPr lang="ko-KR" altLang="en-US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Virtual</a:t>
                      </a:r>
                      <a:r>
                        <a:rPr lang="en-US" altLang="ko-KR" sz="1100" b="0" baseline="0" dirty="0" smtClean="0"/>
                        <a:t> Machine</a:t>
                      </a:r>
                      <a:endParaRPr lang="ko-KR" altLang="en-US" sz="1100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/>
                        <a:t>Docker</a:t>
                      </a:r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WSL</a:t>
                      </a:r>
                    </a:p>
                    <a:p>
                      <a:pPr algn="ctr" latinLnBrk="1"/>
                      <a:r>
                        <a:rPr lang="en-US" altLang="ko-KR" sz="1100" b="0" dirty="0" smtClean="0"/>
                        <a:t>(Windows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smtClean="0"/>
                        <a:t>Subsystem for </a:t>
                      </a:r>
                      <a:r>
                        <a:rPr lang="en-US" altLang="ko-KR" sz="1100" b="0" dirty="0" err="1" smtClean="0"/>
                        <a:t>linux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412847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자신의 컴퓨터에 직접 설치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원격 머신</a:t>
                      </a:r>
                      <a:endParaRPr lang="ko-KR" alt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로컬</a:t>
                      </a:r>
                      <a:r>
                        <a:rPr lang="en-US" altLang="ko-KR" sz="1100" b="0" dirty="0" smtClean="0"/>
                        <a:t> </a:t>
                      </a:r>
                      <a:r>
                        <a:rPr lang="ko-KR" altLang="en-US" sz="1100" b="0" dirty="0" smtClean="0"/>
                        <a:t>가상 머신</a:t>
                      </a:r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</a:tr>
              <a:tr h="2168131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</a:tr>
              <a:tr h="9700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장</a:t>
                      </a:r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ko-KR" altLang="en-US" sz="1100" b="0" dirty="0" smtClean="0"/>
                        <a:t>점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무료</a:t>
                      </a:r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en-US" altLang="ko-KR" sz="1100" b="0" dirty="0" smtClean="0"/>
                        <a:t>Simple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원격의 자원</a:t>
                      </a:r>
                      <a:r>
                        <a:rPr lang="en-US" altLang="ko-KR" sz="1100" b="0" dirty="0" smtClean="0"/>
                        <a:t>(GCP)</a:t>
                      </a:r>
                      <a:r>
                        <a:rPr lang="ko-KR" altLang="en-US" sz="1100" b="0" dirty="0" smtClean="0"/>
                        <a:t>을 로컬 호스트에서 사용가능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무료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(</a:t>
                      </a:r>
                      <a:r>
                        <a:rPr lang="en-US" altLang="ko-KR" sz="1100" b="0" dirty="0" err="1" smtClean="0"/>
                        <a:t>VirtualBox</a:t>
                      </a:r>
                      <a:r>
                        <a:rPr lang="en-US" altLang="ko-KR" sz="1100" b="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무료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Resource↓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무료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무료</a:t>
                      </a:r>
                      <a:endParaRPr lang="en-US" altLang="ko-KR" sz="11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Resource↓</a:t>
                      </a:r>
                    </a:p>
                  </a:txBody>
                  <a:tcPr anchor="ctr"/>
                </a:tc>
              </a:tr>
              <a:tr h="7414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단점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유연성이 없다</a:t>
                      </a:r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en-US" altLang="ko-KR" sz="1100" b="0" dirty="0" smtClean="0"/>
                        <a:t>(Window</a:t>
                      </a:r>
                      <a:r>
                        <a:rPr lang="en-US" altLang="ko-KR" sz="1100" b="0" baseline="0" dirty="0" smtClean="0"/>
                        <a:t> or Linux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- </a:t>
                      </a:r>
                      <a:r>
                        <a:rPr lang="ko-KR" altLang="en-US" sz="1100" b="0" dirty="0" smtClean="0"/>
                        <a:t>월별 유료 요금 부과</a:t>
                      </a:r>
                      <a:endParaRPr lang="en-US" altLang="ko-KR" sz="11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-</a:t>
                      </a:r>
                      <a:r>
                        <a:rPr lang="en-US" altLang="ko-KR" sz="1100" b="0" baseline="0" dirty="0" smtClean="0"/>
                        <a:t> </a:t>
                      </a:r>
                      <a:r>
                        <a:rPr lang="ko-KR" altLang="en-US" sz="1100" b="0" baseline="0" dirty="0" smtClean="0"/>
                        <a:t>무료의 경우 머신 사양이 낮아 </a:t>
                      </a:r>
                      <a:r>
                        <a:rPr lang="ko-KR" altLang="en-US" sz="1100" b="0" baseline="0" dirty="0" err="1" smtClean="0"/>
                        <a:t>텐서플로</a:t>
                      </a:r>
                      <a:r>
                        <a:rPr lang="ko-KR" altLang="en-US" sz="1100" b="0" baseline="0" dirty="0" smtClean="0"/>
                        <a:t> 설치 안됨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H/W Resource</a:t>
                      </a:r>
                      <a:r>
                        <a:rPr lang="ko-KR" altLang="en-US" sz="1100" b="0" baseline="0" dirty="0" smtClean="0"/>
                        <a:t>↑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Resource</a:t>
                      </a:r>
                      <a:r>
                        <a:rPr lang="ko-KR" altLang="en-US" sz="1100" b="0" baseline="0" dirty="0" smtClean="0"/>
                        <a:t>↑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-</a:t>
                      </a:r>
                    </a:p>
                  </a:txBody>
                  <a:tcPr anchor="ctr"/>
                </a:tc>
              </a:tr>
              <a:tr h="889686">
                <a:tc>
                  <a:txBody>
                    <a:bodyPr/>
                    <a:lstStyle/>
                    <a:p>
                      <a:pPr algn="ctr" latinLnBrk="1"/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ko-KR" altLang="en-US" sz="1100" b="0" dirty="0" smtClean="0"/>
                        <a:t>최소</a:t>
                      </a:r>
                      <a:endParaRPr lang="en-US" altLang="ko-KR" sz="1100" b="0" dirty="0" smtClean="0"/>
                    </a:p>
                    <a:p>
                      <a:pPr algn="ctr" latinLnBrk="1"/>
                      <a:r>
                        <a:rPr lang="ko-KR" altLang="en-US" sz="1100" b="0" dirty="0" smtClean="0"/>
                        <a:t>사양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펜티엄</a:t>
                      </a:r>
                      <a:r>
                        <a:rPr lang="en-US" altLang="ko-KR" sz="1100" b="0" dirty="0" smtClean="0"/>
                        <a:t>, </a:t>
                      </a:r>
                      <a:r>
                        <a:rPr lang="ko-KR" altLang="en-US" sz="1100" b="0" baseline="0" dirty="0" smtClean="0"/>
                        <a:t>램 </a:t>
                      </a:r>
                      <a:r>
                        <a:rPr lang="en-US" altLang="ko-KR" sz="1100" b="0" baseline="0" dirty="0" smtClean="0"/>
                        <a:t>2G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가상화지원</a:t>
                      </a:r>
                      <a:r>
                        <a:rPr lang="en-US" altLang="ko-KR" sz="1100" b="0" dirty="0" smtClean="0"/>
                        <a:t>CPU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윈도우</a:t>
                      </a:r>
                      <a:r>
                        <a:rPr lang="en-US" altLang="ko-KR" sz="1100" b="0" dirty="0" smtClean="0"/>
                        <a:t>10 64bit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가상화지원</a:t>
                      </a:r>
                      <a:r>
                        <a:rPr lang="en-US" altLang="ko-KR" sz="1100" b="0" dirty="0" smtClean="0"/>
                        <a:t>CPU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리눅스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smtClean="0"/>
                        <a:t>64bit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가상화지원</a:t>
                      </a:r>
                      <a:r>
                        <a:rPr lang="en-US" altLang="ko-KR" sz="1100" b="0" dirty="0" smtClean="0"/>
                        <a:t>CPU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윈도우</a:t>
                      </a:r>
                      <a:r>
                        <a:rPr lang="en-US" altLang="ko-KR" sz="1100" b="0" dirty="0" smtClean="0"/>
                        <a:t>7</a:t>
                      </a:r>
                      <a:r>
                        <a:rPr lang="en-US" altLang="ko-KR" sz="1100" b="0" baseline="0" dirty="0" smtClean="0"/>
                        <a:t> 64bit</a:t>
                      </a:r>
                      <a:endParaRPr lang="en-US" altLang="ko-KR" sz="11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/>
                        <a:t>가상화지원</a:t>
                      </a:r>
                      <a:r>
                        <a:rPr lang="en-US" altLang="ko-KR" sz="1100" b="0" dirty="0" smtClean="0"/>
                        <a:t>CPU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sng" dirty="0" smtClean="0">
                          <a:solidFill>
                            <a:srgbClr val="FF0000"/>
                          </a:solidFill>
                        </a:rPr>
                        <a:t>윈도우</a:t>
                      </a:r>
                      <a:r>
                        <a:rPr lang="en-US" altLang="ko-KR" sz="1100" b="0" u="sng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r>
                        <a:rPr lang="en-US" altLang="ko-KR" sz="1100" b="0" u="sng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100" b="0" u="sng" dirty="0" smtClean="0">
                          <a:solidFill>
                            <a:srgbClr val="FF0000"/>
                          </a:solidFill>
                        </a:rPr>
                        <a:t>버전 </a:t>
                      </a:r>
                      <a:r>
                        <a:rPr lang="en-US" altLang="ko-KR" sz="1100" b="0" u="sng" dirty="0" smtClean="0">
                          <a:solidFill>
                            <a:srgbClr val="FF0000"/>
                          </a:solidFill>
                        </a:rPr>
                        <a:t>1903 </a:t>
                      </a:r>
                      <a:r>
                        <a:rPr lang="ko-KR" altLang="en-US" sz="1100" b="0" u="sng" dirty="0" smtClean="0">
                          <a:solidFill>
                            <a:srgbClr val="FF0000"/>
                          </a:solidFill>
                        </a:rPr>
                        <a:t>이상</a:t>
                      </a:r>
                      <a:endParaRPr lang="en-US" altLang="ko-KR" sz="1100" b="0" u="sng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u="sng" dirty="0" err="1" smtClean="0">
                          <a:solidFill>
                            <a:srgbClr val="FF0000"/>
                          </a:solidFill>
                        </a:rPr>
                        <a:t>빌드</a:t>
                      </a:r>
                      <a:r>
                        <a:rPr lang="ko-KR" altLang="en-US" sz="1100" b="0" u="sng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100" b="0" u="sng" dirty="0" smtClean="0">
                          <a:solidFill>
                            <a:srgbClr val="FF0000"/>
                          </a:solidFill>
                        </a:rPr>
                        <a:t>18362 </a:t>
                      </a:r>
                      <a:r>
                        <a:rPr lang="ko-KR" altLang="en-US" sz="1100" b="0" u="sng" dirty="0" smtClean="0">
                          <a:solidFill>
                            <a:srgbClr val="FF0000"/>
                          </a:solidFill>
                        </a:rPr>
                        <a:t>이상</a:t>
                      </a:r>
                      <a:endParaRPr lang="en-US" altLang="ko-KR" sz="1100" b="0" u="sng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7" y="2537250"/>
            <a:ext cx="1601487" cy="960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834" y="2158974"/>
            <a:ext cx="3680102" cy="177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424" y="2015442"/>
            <a:ext cx="3655273" cy="184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945" y="2194922"/>
            <a:ext cx="1954833" cy="157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5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설치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74224"/>
              </p:ext>
            </p:extLst>
          </p:nvPr>
        </p:nvGraphicFramePr>
        <p:xfrm>
          <a:off x="137222" y="1030559"/>
          <a:ext cx="11961220" cy="5730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16"/>
                <a:gridCol w="3162618"/>
                <a:gridCol w="2625268"/>
                <a:gridCol w="2286126"/>
                <a:gridCol w="3608492"/>
              </a:tblGrid>
              <a:tr h="496241"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 smtClean="0"/>
                        <a:t>Google</a:t>
                      </a:r>
                      <a:r>
                        <a:rPr lang="en-US" altLang="ko-KR" sz="1100" b="0" baseline="0" dirty="0" smtClean="0"/>
                        <a:t> Cloud Platform (GCP)</a:t>
                      </a:r>
                      <a:endParaRPr lang="ko-KR" altLang="en-US" sz="1100" b="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err="1" smtClean="0"/>
                        <a:t>Docker</a:t>
                      </a:r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 smtClean="0"/>
                        <a:t>WSL</a:t>
                      </a:r>
                    </a:p>
                    <a:p>
                      <a:pPr algn="ctr" latinLnBrk="1"/>
                      <a:r>
                        <a:rPr lang="en-US" altLang="ko-KR" sz="1100" b="0" dirty="0" smtClean="0"/>
                        <a:t>(Windows</a:t>
                      </a:r>
                      <a:r>
                        <a:rPr lang="ko-KR" altLang="en-US" sz="1100" b="0" dirty="0" smtClean="0"/>
                        <a:t> </a:t>
                      </a:r>
                      <a:r>
                        <a:rPr lang="en-US" altLang="ko-KR" sz="1100" b="0" dirty="0" smtClean="0"/>
                        <a:t>Subsystem for </a:t>
                      </a:r>
                      <a:r>
                        <a:rPr lang="en-US" altLang="ko-KR" sz="1100" b="0" dirty="0" err="1" smtClean="0"/>
                        <a:t>linux</a:t>
                      </a:r>
                      <a:r>
                        <a:rPr lang="en-US" altLang="ko-KR" sz="1100" b="0" dirty="0" smtClean="0"/>
                        <a:t>)</a:t>
                      </a:r>
                      <a:endParaRPr lang="ko-KR" altLang="en-US" sz="1100" b="0" dirty="0"/>
                    </a:p>
                  </a:txBody>
                  <a:tcPr anchor="ctr"/>
                </a:tc>
              </a:tr>
              <a:tr h="127177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smtClean="0"/>
                        <a:t>개념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anchor="ctr"/>
                </a:tc>
              </a:tr>
              <a:tr h="25213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순서</a:t>
                      </a:r>
                      <a:endParaRPr lang="ko-KR" altLang="en-US" sz="11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b="0" dirty="0" smtClean="0"/>
                        <a:t>Google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search key-word : </a:t>
                      </a:r>
                      <a:r>
                        <a:rPr lang="en-US" altLang="ko-KR" sz="1000" b="0" dirty="0" err="1" smtClean="0"/>
                        <a:t>google</a:t>
                      </a:r>
                      <a:r>
                        <a:rPr lang="en-US" altLang="ko-KR" sz="1000" b="0" dirty="0" smtClean="0"/>
                        <a:t> cloud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2. </a:t>
                      </a:r>
                      <a:r>
                        <a:rPr lang="ko-KR" altLang="en-US" sz="1000" b="0" dirty="0" smtClean="0"/>
                        <a:t>무료로 시작하기</a:t>
                      </a: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3. Google</a:t>
                      </a:r>
                      <a:r>
                        <a:rPr lang="en-US" altLang="ko-KR" sz="1000" b="0" baseline="0" dirty="0" smtClean="0"/>
                        <a:t> login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신용카드 번호 입력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4. </a:t>
                      </a:r>
                      <a:r>
                        <a:rPr lang="ko-KR" altLang="en-US" sz="1000" b="0" baseline="0" dirty="0" smtClean="0"/>
                        <a:t>제품 및 리소스 검색 </a:t>
                      </a:r>
                      <a:r>
                        <a:rPr lang="en-US" altLang="ko-KR" sz="1000" b="0" baseline="0" dirty="0" smtClean="0"/>
                        <a:t>key-word : compute engine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5. </a:t>
                      </a:r>
                      <a:r>
                        <a:rPr lang="ko-KR" altLang="en-US" sz="1000" b="0" baseline="0" dirty="0" err="1" smtClean="0"/>
                        <a:t>가상머신</a:t>
                      </a:r>
                      <a:r>
                        <a:rPr lang="ko-KR" altLang="en-US" sz="1000" b="0" baseline="0" dirty="0" smtClean="0"/>
                        <a:t>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 VM </a:t>
                      </a:r>
                      <a:r>
                        <a:rPr lang="ko-KR" altLang="en-US" sz="1000" b="0" baseline="0" dirty="0" err="1" smtClean="0">
                          <a:sym typeface="Wingdings" pitchFamily="2" charset="2"/>
                        </a:rPr>
                        <a:t>인스턴스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 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6. </a:t>
                      </a:r>
                      <a:r>
                        <a:rPr lang="ko-KR" altLang="en-US" sz="1000" b="0" baseline="0" dirty="0" err="1" smtClean="0">
                          <a:sym typeface="Wingdings" pitchFamily="2" charset="2"/>
                        </a:rPr>
                        <a:t>인스턴스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 만들기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7. </a:t>
                      </a:r>
                      <a:r>
                        <a:rPr lang="en-US" altLang="ko-KR" sz="1000" b="0" baseline="0" dirty="0" err="1" smtClean="0">
                          <a:sym typeface="Wingdings" pitchFamily="2" charset="2"/>
                        </a:rPr>
                        <a:t>ssh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실행</a:t>
                      </a:r>
                      <a:endParaRPr lang="en-US" altLang="ko-KR" sz="10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윈도우 </a:t>
                      </a:r>
                      <a:r>
                        <a:rPr lang="ko-KR" altLang="en-US" sz="1000" b="0" dirty="0" err="1" smtClean="0"/>
                        <a:t>도커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ko-KR" altLang="en-US" sz="1000" b="0" dirty="0" err="1" smtClean="0"/>
                        <a:t>데스크탑</a:t>
                      </a: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000" b="0" dirty="0" smtClean="0"/>
                        <a:t>WSL</a:t>
                      </a:r>
                      <a:r>
                        <a:rPr lang="en-US" altLang="ko-KR" sz="1000" b="0" baseline="0" dirty="0" smtClean="0"/>
                        <a:t> Base </a:t>
                      </a:r>
                      <a:r>
                        <a:rPr lang="en-US" altLang="ko-KR" sz="1000" b="0" baseline="0" dirty="0" err="1" smtClean="0"/>
                        <a:t>Docker</a:t>
                      </a:r>
                      <a:endParaRPr lang="en-US" altLang="ko-KR" sz="1000" b="0" baseline="0" dirty="0" smtClean="0"/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2. Download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hlinkClick r:id="rId2"/>
                        </a:rPr>
                        <a:t>https://desktop.docker.com/win/stable/Docker%20Desktop%20Installer.exe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3. Window PowerShell or Window Terminal </a:t>
                      </a:r>
                      <a:r>
                        <a:rPr lang="ko-KR" altLang="en-US" sz="1000" b="0" baseline="0" dirty="0" smtClean="0"/>
                        <a:t>실행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4. </a:t>
                      </a:r>
                      <a:r>
                        <a:rPr lang="en-US" altLang="ko-KR" sz="1000" b="0" baseline="0" dirty="0" err="1" smtClean="0"/>
                        <a:t>docker</a:t>
                      </a:r>
                      <a:r>
                        <a:rPr lang="en-US" altLang="ko-KR" sz="1000" b="0" baseline="0" dirty="0" smtClean="0"/>
                        <a:t> run -it </a:t>
                      </a:r>
                      <a:r>
                        <a:rPr lang="en-US" altLang="ko-KR" sz="1000" b="0" baseline="0" dirty="0" err="1" smtClean="0"/>
                        <a:t>ubuntu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5. Exit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/>
                        <a:t>docker</a:t>
                      </a:r>
                      <a:r>
                        <a:rPr lang="en-US" altLang="ko-KR" sz="1000" b="0" baseline="0" dirty="0" smtClean="0"/>
                        <a:t> run -it -v /c/Users/</a:t>
                      </a:r>
                      <a:r>
                        <a:rPr lang="en-US" altLang="ko-KR" sz="1000" b="0" baseline="0" dirty="0" err="1" smtClean="0"/>
                        <a:t>moebs</a:t>
                      </a:r>
                      <a:r>
                        <a:rPr lang="en-US" altLang="ko-KR" sz="1000" b="0" baseline="0" dirty="0" smtClean="0"/>
                        <a:t>/</a:t>
                      </a:r>
                      <a:r>
                        <a:rPr lang="en-US" altLang="ko-KR" sz="1000" b="0" baseline="0" dirty="0" err="1" smtClean="0"/>
                        <a:t>py_code</a:t>
                      </a:r>
                      <a:r>
                        <a:rPr lang="en-US" altLang="ko-KR" sz="1000" b="0" baseline="0" dirty="0" smtClean="0"/>
                        <a:t>:/</a:t>
                      </a:r>
                      <a:r>
                        <a:rPr lang="en-US" altLang="ko-KR" sz="1000" b="0" baseline="0" dirty="0" err="1" smtClean="0"/>
                        <a:t>mnt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en-US" altLang="ko-KR" sz="1000" b="0" baseline="0" dirty="0" err="1" smtClean="0"/>
                        <a:t>ubuntu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smtClean="0"/>
                        <a:t>윈도우 </a:t>
                      </a:r>
                      <a:r>
                        <a:rPr lang="ko-KR" altLang="en-US" sz="1000" b="0" dirty="0" err="1" smtClean="0"/>
                        <a:t>도커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tool</a:t>
                      </a:r>
                      <a:r>
                        <a:rPr lang="ko-KR" altLang="en-US" sz="1000" b="0" dirty="0" smtClean="0"/>
                        <a:t> </a:t>
                      </a:r>
                      <a:r>
                        <a:rPr lang="en-US" altLang="ko-KR" sz="1000" b="0" dirty="0" smtClean="0"/>
                        <a:t>box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1. VM Base </a:t>
                      </a:r>
                      <a:r>
                        <a:rPr lang="en-US" altLang="ko-KR" sz="1000" b="0" dirty="0" err="1" smtClean="0"/>
                        <a:t>Docker</a:t>
                      </a: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2. Download </a:t>
                      </a:r>
                      <a:r>
                        <a:rPr lang="en-US" altLang="ko-KR" sz="1000" b="0" baseline="0" dirty="0" smtClean="0">
                          <a:hlinkClick r:id="rId3"/>
                        </a:rPr>
                        <a:t>https://github.com/docker/toolbox/releases/download/v19.03.1/DockerToolbox-19.03.1.exe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3. </a:t>
                      </a:r>
                      <a:r>
                        <a:rPr lang="en-US" altLang="ko-KR" sz="1000" b="0" baseline="0" dirty="0" err="1" smtClean="0"/>
                        <a:t>Docker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en-US" altLang="ko-KR" sz="1000" b="0" baseline="0" dirty="0" err="1" smtClean="0"/>
                        <a:t>Quickstart</a:t>
                      </a:r>
                      <a:r>
                        <a:rPr lang="en-US" altLang="ko-KR" sz="1000" b="0" baseline="0" dirty="0" smtClean="0"/>
                        <a:t> Terminal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4. </a:t>
                      </a:r>
                      <a:r>
                        <a:rPr lang="en-US" altLang="ko-KR" sz="1000" b="0" baseline="0" dirty="0" err="1" smtClean="0"/>
                        <a:t>docker</a:t>
                      </a:r>
                      <a:r>
                        <a:rPr lang="en-US" altLang="ko-KR" sz="1000" b="0" baseline="0" dirty="0" smtClean="0"/>
                        <a:t> run -it </a:t>
                      </a:r>
                      <a:r>
                        <a:rPr lang="en-US" altLang="ko-KR" sz="1000" b="0" baseline="0" dirty="0" err="1" smtClean="0"/>
                        <a:t>ubuntu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/>
                        <a:t>5. Exit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err="1" smtClean="0"/>
                        <a:t>docker</a:t>
                      </a:r>
                      <a:r>
                        <a:rPr lang="en-US" altLang="ko-KR" sz="1000" b="0" baseline="0" dirty="0" smtClean="0"/>
                        <a:t> run -it -v /c/Users/</a:t>
                      </a:r>
                      <a:r>
                        <a:rPr lang="en-US" altLang="ko-KR" sz="1000" b="0" baseline="0" dirty="0" err="1" smtClean="0"/>
                        <a:t>moebs</a:t>
                      </a:r>
                      <a:r>
                        <a:rPr lang="en-US" altLang="ko-KR" sz="1000" b="0" baseline="0" dirty="0" smtClean="0"/>
                        <a:t>/</a:t>
                      </a:r>
                      <a:r>
                        <a:rPr lang="en-US" altLang="ko-KR" sz="1000" b="0" baseline="0" dirty="0" err="1" smtClean="0"/>
                        <a:t>py_code</a:t>
                      </a:r>
                      <a:r>
                        <a:rPr lang="en-US" altLang="ko-KR" sz="1000" b="0" baseline="0" dirty="0" smtClean="0"/>
                        <a:t>:/</a:t>
                      </a:r>
                      <a:r>
                        <a:rPr lang="en-US" altLang="ko-KR" sz="1000" b="0" baseline="0" dirty="0" err="1" smtClean="0"/>
                        <a:t>mnt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en-US" altLang="ko-KR" sz="1000" b="0" baseline="0" dirty="0" err="1" smtClean="0"/>
                        <a:t>ubuntu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1.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ko-KR" altLang="en-US" sz="1000" b="0" dirty="0" smtClean="0"/>
                        <a:t>윈도우 </a:t>
                      </a:r>
                      <a:r>
                        <a:rPr lang="en-US" altLang="ko-KR" sz="1000" b="0" dirty="0" smtClean="0"/>
                        <a:t>10 </a:t>
                      </a:r>
                      <a:r>
                        <a:rPr lang="ko-KR" altLang="en-US" sz="1000" b="0" dirty="0" smtClean="0"/>
                        <a:t>버전 확인 </a:t>
                      </a:r>
                      <a:r>
                        <a:rPr lang="en-US" altLang="ko-KR" sz="1000" b="0" dirty="0" smtClean="0"/>
                        <a:t>(</a:t>
                      </a:r>
                      <a:r>
                        <a:rPr lang="ko-KR" altLang="en-US" sz="1000" b="0" dirty="0" smtClean="0"/>
                        <a:t>설정 </a:t>
                      </a:r>
                      <a:r>
                        <a:rPr lang="en-US" altLang="ko-KR" sz="1000" b="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b="0" dirty="0" smtClean="0">
                          <a:sym typeface="Wingdings" pitchFamily="2" charset="2"/>
                        </a:rPr>
                        <a:t>시스템 </a:t>
                      </a:r>
                      <a:r>
                        <a:rPr lang="en-US" altLang="ko-KR" sz="1000" b="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b="0" dirty="0" smtClean="0">
                          <a:sym typeface="Wingdings" pitchFamily="2" charset="2"/>
                        </a:rPr>
                        <a:t>정보</a:t>
                      </a:r>
                      <a:r>
                        <a:rPr lang="en-US" altLang="ko-KR" sz="1000" b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 smtClean="0"/>
                        <a:t>2.</a:t>
                      </a:r>
                      <a:r>
                        <a:rPr lang="en-US" altLang="ko-KR" sz="1000" b="0" baseline="0" dirty="0" smtClean="0"/>
                        <a:t> </a:t>
                      </a:r>
                      <a:r>
                        <a:rPr lang="ko-KR" altLang="en-US" sz="1000" b="0" baseline="0" dirty="0" smtClean="0"/>
                        <a:t>제어판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프로그램 및 기능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 Windows 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기능 켜기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/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끄기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   - Linux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용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Windows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 하위 시스템 선택 </a:t>
                      </a: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 Rebooting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3. Microsoft Store  Ubuntu </a:t>
                      </a:r>
                      <a:r>
                        <a:rPr lang="ko-KR" altLang="en-US" sz="1000" b="0" baseline="0" dirty="0" smtClean="0">
                          <a:sym typeface="Wingdings" pitchFamily="2" charset="2"/>
                        </a:rPr>
                        <a:t>설치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4. </a:t>
                      </a:r>
                      <a:r>
                        <a:rPr lang="en-US" altLang="ko-KR" sz="1000" b="0" baseline="0" dirty="0" smtClean="0"/>
                        <a:t>Window PowerShell or Window Terminal </a:t>
                      </a:r>
                      <a:r>
                        <a:rPr lang="ko-KR" altLang="en-US" sz="1000" b="0" baseline="0" dirty="0" smtClean="0"/>
                        <a:t>실행</a:t>
                      </a:r>
                      <a:endParaRPr lang="en-US" altLang="ko-KR" sz="1000" b="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baseline="0" dirty="0" smtClean="0">
                          <a:sym typeface="Wingdings" pitchFamily="2" charset="2"/>
                        </a:rPr>
                        <a:t>5. </a:t>
                      </a:r>
                      <a:r>
                        <a:rPr lang="en-US" altLang="ko-KR" sz="1000" b="0" baseline="0" dirty="0" err="1" smtClean="0">
                          <a:sym typeface="Wingdings" pitchFamily="2" charset="2"/>
                        </a:rPr>
                        <a:t>wsl</a:t>
                      </a:r>
                      <a:endParaRPr lang="en-US" altLang="ko-KR" sz="1000" b="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</a:tr>
              <a:tr h="11280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smtClean="0"/>
                        <a:t>참고</a:t>
                      </a:r>
                      <a:endParaRPr lang="ko-KR" altLang="en-US" sz="1100" b="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리눅스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콘솔 환경만 지원</a:t>
                      </a:r>
                      <a:endParaRPr lang="en-US" altLang="ko-KR" sz="105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(X Window GUI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환경은 사용</a:t>
                      </a:r>
                      <a:r>
                        <a:rPr lang="ko-KR" altLang="en-US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안됨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 Window GUI</a:t>
                      </a:r>
                      <a:r>
                        <a:rPr lang="ko-KR" altLang="en-US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환경</a:t>
                      </a:r>
                      <a:r>
                        <a:rPr lang="ko-KR" altLang="en-US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https://mobaxterm.mobatek.net/demo.html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105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Keras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lang="en-US" altLang="ko-KR" sz="105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ssh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: </a:t>
                      </a:r>
                      <a:r>
                        <a:rPr lang="en-US" altLang="ko-KR" sz="105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ssh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 –X 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  <a:hlinkClick r:id="rId5"/>
                        </a:rPr>
                        <a:t>my_id@</a:t>
                      </a:r>
                      <a:r>
                        <a:rPr lang="en-US" altLang="ko-KR" sz="1050" dirty="0" smtClean="0">
                          <a:hlinkClick r:id="rId5"/>
                        </a:rPr>
                        <a:t>121.187.69.105</a:t>
                      </a:r>
                      <a:r>
                        <a:rPr lang="en-US" altLang="ko-KR" sz="105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–p25</a:t>
                      </a:r>
                      <a:endParaRPr lang="ko-KR" altLang="en-US" sz="105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23" y="1600221"/>
            <a:ext cx="2247113" cy="1086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3"/>
          <a:stretch/>
        </p:blipFill>
        <p:spPr bwMode="auto">
          <a:xfrm>
            <a:off x="5679478" y="1548951"/>
            <a:ext cx="806207" cy="119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8740" y="1562124"/>
            <a:ext cx="1473503" cy="118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07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 구조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7886" y="1378858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err="1" smtClean="0">
                <a:latin typeface="+mn-ea"/>
              </a:rPr>
              <a:t>명령행</a:t>
            </a:r>
            <a:r>
              <a:rPr lang="en-US" altLang="ko-KR" sz="2400" dirty="0" smtClean="0">
                <a:latin typeface="+mn-ea"/>
              </a:rPr>
              <a:t>(command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line)</a:t>
            </a:r>
            <a:r>
              <a:rPr lang="ko-KR" altLang="en-US" sz="2400" dirty="0" smtClean="0">
                <a:latin typeface="+mn-ea"/>
              </a:rPr>
              <a:t>에서 명령어와 옵션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인자 입력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24" y="2048556"/>
            <a:ext cx="74771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438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2098</TotalTime>
  <Words>1754</Words>
  <Application>Microsoft Office PowerPoint</Application>
  <PresentationFormat>사용자 지정</PresentationFormat>
  <Paragraphs>430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굴림</vt:lpstr>
      <vt:lpstr>Arial</vt:lpstr>
      <vt:lpstr>HY견고딕</vt:lpstr>
      <vt:lpstr>HY견명조</vt:lpstr>
      <vt:lpstr>HY헤드라인M</vt:lpstr>
      <vt:lpstr>맑은 고딕</vt:lpstr>
      <vt:lpstr>함초롬바탕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정원호</cp:lastModifiedBy>
  <cp:revision>406</cp:revision>
  <dcterms:created xsi:type="dcterms:W3CDTF">2020-03-22T10:18:41Z</dcterms:created>
  <dcterms:modified xsi:type="dcterms:W3CDTF">2021-05-20T02:17:27Z</dcterms:modified>
</cp:coreProperties>
</file>